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diagrams/drawing4.xml" ContentType="application/vnd.ms-office.drawingml.diagramDrawing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7" r:id="rId3"/>
    <p:sldId id="269" r:id="rId4"/>
    <p:sldId id="270" r:id="rId5"/>
    <p:sldId id="258" r:id="rId6"/>
    <p:sldId id="259" r:id="rId7"/>
    <p:sldId id="256" r:id="rId8"/>
    <p:sldId id="260" r:id="rId9"/>
    <p:sldId id="261" r:id="rId10"/>
    <p:sldId id="262" r:id="rId11"/>
    <p:sldId id="263" r:id="rId12"/>
    <p:sldId id="264" r:id="rId13"/>
    <p:sldId id="266" r:id="rId14"/>
    <p:sldId id="26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000FF"/>
    <a:srgbClr val="FF66FF"/>
    <a:srgbClr val="FF0066"/>
    <a:srgbClr val="1DA32A"/>
    <a:srgbClr val="FFFFCC"/>
    <a:srgbClr val="FF99FF"/>
    <a:srgbClr val="003300"/>
    <a:srgbClr val="660033"/>
    <a:srgbClr val="8D72D2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C561E2-EC87-4DEB-B425-48018B1D2C2B}" type="doc">
      <dgm:prSet loTypeId="urn:microsoft.com/office/officeart/2005/8/layout/lProcess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D10FBFE-AB0B-4812-9F5D-567C5EA1FC73}">
      <dgm:prSet phldrT="[Текст]"/>
      <dgm:spPr/>
      <dgm:t>
        <a:bodyPr/>
        <a:lstStyle/>
        <a:p>
          <a:r>
            <a:rPr lang="ru-RU" dirty="0" smtClean="0"/>
            <a:t>Формирование нового гражданина- самостоятельного, умеющего критически мыслить</a:t>
          </a:r>
          <a:endParaRPr lang="ru-RU" dirty="0"/>
        </a:p>
      </dgm:t>
    </dgm:pt>
    <dgm:pt modelId="{CE8E6A02-F33C-4076-A20F-AE5632D00B76}" type="parTrans" cxnId="{A0E79786-9E2A-4D2D-9AB6-1CE2AF448FCC}">
      <dgm:prSet/>
      <dgm:spPr/>
      <dgm:t>
        <a:bodyPr/>
        <a:lstStyle/>
        <a:p>
          <a:endParaRPr lang="ru-RU"/>
        </a:p>
      </dgm:t>
    </dgm:pt>
    <dgm:pt modelId="{B3952BA5-3300-4509-9EEA-FFB1DFE1A045}" type="sibTrans" cxnId="{A0E79786-9E2A-4D2D-9AB6-1CE2AF448FCC}">
      <dgm:prSet/>
      <dgm:spPr/>
      <dgm:t>
        <a:bodyPr/>
        <a:lstStyle/>
        <a:p>
          <a:endParaRPr lang="ru-RU"/>
        </a:p>
      </dgm:t>
    </dgm:pt>
    <dgm:pt modelId="{4D9FEE38-9AE8-4D54-AE7A-BB23BD28B644}">
      <dgm:prSet phldrT="[Текст]"/>
      <dgm:spPr/>
      <dgm:t>
        <a:bodyPr/>
        <a:lstStyle/>
        <a:p>
          <a:r>
            <a:rPr lang="ru-RU" dirty="0" smtClean="0"/>
            <a:t>Введение государственных стандартов</a:t>
          </a:r>
          <a:endParaRPr lang="ru-RU" dirty="0"/>
        </a:p>
      </dgm:t>
    </dgm:pt>
    <dgm:pt modelId="{A06E70FA-09A9-4800-A815-F20602F8DAB7}" type="parTrans" cxnId="{771F781D-C8F1-4223-B80C-426CA5A9E80A}">
      <dgm:prSet/>
      <dgm:spPr/>
      <dgm:t>
        <a:bodyPr/>
        <a:lstStyle/>
        <a:p>
          <a:endParaRPr lang="ru-RU"/>
        </a:p>
      </dgm:t>
    </dgm:pt>
    <dgm:pt modelId="{5B3D508A-F4A4-43D9-AA59-2A030D21EB45}" type="sibTrans" cxnId="{771F781D-C8F1-4223-B80C-426CA5A9E80A}">
      <dgm:prSet/>
      <dgm:spPr/>
      <dgm:t>
        <a:bodyPr/>
        <a:lstStyle/>
        <a:p>
          <a:endParaRPr lang="ru-RU"/>
        </a:p>
      </dgm:t>
    </dgm:pt>
    <dgm:pt modelId="{9CB87DEB-502C-4845-8EB2-70FF7E1D38F2}">
      <dgm:prSet phldrT="[Текст]"/>
      <dgm:spPr/>
      <dgm:t>
        <a:bodyPr/>
        <a:lstStyle/>
        <a:p>
          <a:r>
            <a:rPr lang="ru-RU" dirty="0" smtClean="0"/>
            <a:t>Компьютеризация образования</a:t>
          </a:r>
          <a:endParaRPr lang="ru-RU" dirty="0"/>
        </a:p>
      </dgm:t>
    </dgm:pt>
    <dgm:pt modelId="{EED7DAE6-CCF5-47AE-BE2E-3ADBCF665EA8}" type="parTrans" cxnId="{EEC3824E-0D75-4DF7-A1CB-F4D3FEA0ADE6}">
      <dgm:prSet/>
      <dgm:spPr/>
      <dgm:t>
        <a:bodyPr/>
        <a:lstStyle/>
        <a:p>
          <a:endParaRPr lang="ru-RU"/>
        </a:p>
      </dgm:t>
    </dgm:pt>
    <dgm:pt modelId="{5F5AEA31-5890-41BD-A839-961BDF809B81}" type="sibTrans" cxnId="{EEC3824E-0D75-4DF7-A1CB-F4D3FEA0ADE6}">
      <dgm:prSet/>
      <dgm:spPr/>
      <dgm:t>
        <a:bodyPr/>
        <a:lstStyle/>
        <a:p>
          <a:endParaRPr lang="ru-RU"/>
        </a:p>
      </dgm:t>
    </dgm:pt>
    <dgm:pt modelId="{1CE34DF9-22E2-4D99-A3E5-4C35831BC9AC}">
      <dgm:prSet phldrT="[Текст]"/>
      <dgm:spPr/>
      <dgm:t>
        <a:bodyPr/>
        <a:lstStyle/>
        <a:p>
          <a:r>
            <a:rPr lang="ru-RU" dirty="0" smtClean="0"/>
            <a:t>Увеличение финансирования учебных заведений</a:t>
          </a:r>
          <a:endParaRPr lang="ru-RU" dirty="0"/>
        </a:p>
      </dgm:t>
    </dgm:pt>
    <dgm:pt modelId="{E0C3918C-EA52-4B86-B23D-29A37F345DAE}" type="parTrans" cxnId="{8A9BB052-8106-464A-8F09-EA294887C670}">
      <dgm:prSet/>
      <dgm:spPr/>
      <dgm:t>
        <a:bodyPr/>
        <a:lstStyle/>
        <a:p>
          <a:endParaRPr lang="ru-RU"/>
        </a:p>
      </dgm:t>
    </dgm:pt>
    <dgm:pt modelId="{90806DE6-2C2B-4627-B722-A78AE449049D}" type="sibTrans" cxnId="{8A9BB052-8106-464A-8F09-EA294887C670}">
      <dgm:prSet/>
      <dgm:spPr/>
      <dgm:t>
        <a:bodyPr/>
        <a:lstStyle/>
        <a:p>
          <a:endParaRPr lang="ru-RU"/>
        </a:p>
      </dgm:t>
    </dgm:pt>
    <dgm:pt modelId="{9BAAA060-7567-4400-87C6-A1CD34AA55C1}">
      <dgm:prSet phldrT="[Текст]"/>
      <dgm:spPr/>
      <dgm:t>
        <a:bodyPr/>
        <a:lstStyle/>
        <a:p>
          <a:r>
            <a:rPr lang="ru-RU" dirty="0" smtClean="0"/>
            <a:t>Строительство новых школ</a:t>
          </a:r>
          <a:endParaRPr lang="ru-RU" dirty="0"/>
        </a:p>
      </dgm:t>
    </dgm:pt>
    <dgm:pt modelId="{710B8AEA-AC02-4BF2-9842-089D9224F761}" type="parTrans" cxnId="{C623F42B-2FA1-4B51-9B06-5D15285BA9D1}">
      <dgm:prSet/>
      <dgm:spPr/>
      <dgm:t>
        <a:bodyPr/>
        <a:lstStyle/>
        <a:p>
          <a:endParaRPr lang="ru-RU"/>
        </a:p>
      </dgm:t>
    </dgm:pt>
    <dgm:pt modelId="{00175F8B-0A67-401A-84A3-EA8AD064C263}" type="sibTrans" cxnId="{C623F42B-2FA1-4B51-9B06-5D15285BA9D1}">
      <dgm:prSet/>
      <dgm:spPr/>
      <dgm:t>
        <a:bodyPr/>
        <a:lstStyle/>
        <a:p>
          <a:endParaRPr lang="ru-RU"/>
        </a:p>
      </dgm:t>
    </dgm:pt>
    <dgm:pt modelId="{E61B90B1-A734-40A3-8C50-AF7FE7E79572}">
      <dgm:prSet phldrT="[Текст]"/>
      <dgm:spPr/>
      <dgm:t>
        <a:bodyPr/>
        <a:lstStyle/>
        <a:p>
          <a:r>
            <a:rPr lang="ru-RU" dirty="0" smtClean="0"/>
            <a:t>Повышение квалификации педагогов </a:t>
          </a:r>
          <a:endParaRPr lang="ru-RU" dirty="0"/>
        </a:p>
      </dgm:t>
    </dgm:pt>
    <dgm:pt modelId="{058DAB56-7E0F-48B1-BD74-CB07F343AFFA}" type="parTrans" cxnId="{B191363E-14F5-4018-876E-4E185271B627}">
      <dgm:prSet/>
      <dgm:spPr/>
      <dgm:t>
        <a:bodyPr/>
        <a:lstStyle/>
        <a:p>
          <a:endParaRPr lang="ru-RU"/>
        </a:p>
      </dgm:t>
    </dgm:pt>
    <dgm:pt modelId="{B8242308-2311-45F4-92E9-76E01871C421}" type="sibTrans" cxnId="{B191363E-14F5-4018-876E-4E185271B627}">
      <dgm:prSet/>
      <dgm:spPr/>
      <dgm:t>
        <a:bodyPr/>
        <a:lstStyle/>
        <a:p>
          <a:endParaRPr lang="ru-RU"/>
        </a:p>
      </dgm:t>
    </dgm:pt>
    <dgm:pt modelId="{4642370E-146E-45F3-BB0F-C3178F632EDE}">
      <dgm:prSet phldrT="[Текст]"/>
      <dgm:spPr/>
      <dgm:t>
        <a:bodyPr/>
        <a:lstStyle/>
        <a:p>
          <a:r>
            <a:rPr lang="ru-RU" dirty="0" smtClean="0"/>
            <a:t>Повышение уровня культурного развития</a:t>
          </a:r>
          <a:endParaRPr lang="ru-RU" dirty="0"/>
        </a:p>
      </dgm:t>
    </dgm:pt>
    <dgm:pt modelId="{616FD7D7-9ACC-450A-91F8-5E58F232B455}" type="parTrans" cxnId="{56083AF6-CAC4-4B52-8CA8-547A80749C8F}">
      <dgm:prSet/>
      <dgm:spPr/>
      <dgm:t>
        <a:bodyPr/>
        <a:lstStyle/>
        <a:p>
          <a:endParaRPr lang="ru-RU"/>
        </a:p>
      </dgm:t>
    </dgm:pt>
    <dgm:pt modelId="{C3106DC9-F631-409F-8FEA-43E6DB245DB2}" type="sibTrans" cxnId="{56083AF6-CAC4-4B52-8CA8-547A80749C8F}">
      <dgm:prSet/>
      <dgm:spPr/>
      <dgm:t>
        <a:bodyPr/>
        <a:lstStyle/>
        <a:p>
          <a:endParaRPr lang="ru-RU"/>
        </a:p>
      </dgm:t>
    </dgm:pt>
    <dgm:pt modelId="{DAF7751A-3D7C-45AD-B8FE-2CF0AA05D2DA}">
      <dgm:prSet phldrT="[Текст]"/>
      <dgm:spPr/>
      <dgm:t>
        <a:bodyPr/>
        <a:lstStyle/>
        <a:p>
          <a:r>
            <a:rPr lang="ru-RU" dirty="0" smtClean="0"/>
            <a:t>Предоставление равных возможностей для учащихся</a:t>
          </a:r>
          <a:endParaRPr lang="ru-RU" dirty="0"/>
        </a:p>
      </dgm:t>
    </dgm:pt>
    <dgm:pt modelId="{FFE562A1-9778-47FC-B2B4-1ABE1FD6D847}" type="parTrans" cxnId="{CA3C044C-2A23-4046-B202-02BDAC0A2C04}">
      <dgm:prSet/>
      <dgm:spPr/>
      <dgm:t>
        <a:bodyPr/>
        <a:lstStyle/>
        <a:p>
          <a:endParaRPr lang="ru-RU"/>
        </a:p>
      </dgm:t>
    </dgm:pt>
    <dgm:pt modelId="{0DA80A9C-C137-46D6-8C0E-468B6F38EAD8}" type="sibTrans" cxnId="{CA3C044C-2A23-4046-B202-02BDAC0A2C04}">
      <dgm:prSet/>
      <dgm:spPr/>
      <dgm:t>
        <a:bodyPr/>
        <a:lstStyle/>
        <a:p>
          <a:endParaRPr lang="ru-RU"/>
        </a:p>
      </dgm:t>
    </dgm:pt>
    <dgm:pt modelId="{B6CFFAF7-E613-4A73-A220-FD1C06106A63}">
      <dgm:prSet phldrT="[Текст]"/>
      <dgm:spPr/>
      <dgm:t>
        <a:bodyPr/>
        <a:lstStyle/>
        <a:p>
          <a:r>
            <a:rPr lang="ru-RU" dirty="0" smtClean="0"/>
            <a:t>Повышение качества образования</a:t>
          </a:r>
          <a:endParaRPr lang="ru-RU" dirty="0"/>
        </a:p>
      </dgm:t>
    </dgm:pt>
    <dgm:pt modelId="{729E88D6-7134-40D6-8506-33E4F28F7590}" type="parTrans" cxnId="{02FEC305-0CBF-4623-9FD1-67B509A3531C}">
      <dgm:prSet/>
      <dgm:spPr/>
      <dgm:t>
        <a:bodyPr/>
        <a:lstStyle/>
        <a:p>
          <a:endParaRPr lang="ru-RU"/>
        </a:p>
      </dgm:t>
    </dgm:pt>
    <dgm:pt modelId="{A2686F89-FF8C-46C5-B3B3-FCC7BB9B0274}" type="sibTrans" cxnId="{02FEC305-0CBF-4623-9FD1-67B509A3531C}">
      <dgm:prSet/>
      <dgm:spPr/>
      <dgm:t>
        <a:bodyPr/>
        <a:lstStyle/>
        <a:p>
          <a:endParaRPr lang="ru-RU"/>
        </a:p>
      </dgm:t>
    </dgm:pt>
    <dgm:pt modelId="{95F9988A-CAE8-42CE-AD4C-53D093C89E03}" type="pres">
      <dgm:prSet presAssocID="{C0C561E2-EC87-4DEB-B425-48018B1D2C2B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841AC8C-65A6-44B6-B71B-3C3591A5C59C}" type="pres">
      <dgm:prSet presAssocID="{2D10FBFE-AB0B-4812-9F5D-567C5EA1FC73}" presName="compNode" presStyleCnt="0"/>
      <dgm:spPr/>
    </dgm:pt>
    <dgm:pt modelId="{A6DFAA87-E1F7-4E0A-AD53-68B959B343FD}" type="pres">
      <dgm:prSet presAssocID="{2D10FBFE-AB0B-4812-9F5D-567C5EA1FC73}" presName="aNode" presStyleLbl="bgShp" presStyleIdx="0" presStyleCnt="3"/>
      <dgm:spPr/>
      <dgm:t>
        <a:bodyPr/>
        <a:lstStyle/>
        <a:p>
          <a:endParaRPr lang="ru-RU"/>
        </a:p>
      </dgm:t>
    </dgm:pt>
    <dgm:pt modelId="{8CF1C2C8-0F66-4291-89BA-F7C66EC92DD2}" type="pres">
      <dgm:prSet presAssocID="{2D10FBFE-AB0B-4812-9F5D-567C5EA1FC73}" presName="textNode" presStyleLbl="bgShp" presStyleIdx="0" presStyleCnt="3"/>
      <dgm:spPr/>
      <dgm:t>
        <a:bodyPr/>
        <a:lstStyle/>
        <a:p>
          <a:endParaRPr lang="ru-RU"/>
        </a:p>
      </dgm:t>
    </dgm:pt>
    <dgm:pt modelId="{D9082C96-79AF-4ED0-8EF9-EB298659C62E}" type="pres">
      <dgm:prSet presAssocID="{2D10FBFE-AB0B-4812-9F5D-567C5EA1FC73}" presName="compChildNode" presStyleCnt="0"/>
      <dgm:spPr/>
    </dgm:pt>
    <dgm:pt modelId="{2317139C-9D4F-4E90-8F5C-366E219F5BA1}" type="pres">
      <dgm:prSet presAssocID="{2D10FBFE-AB0B-4812-9F5D-567C5EA1FC73}" presName="theInnerList" presStyleCnt="0"/>
      <dgm:spPr/>
    </dgm:pt>
    <dgm:pt modelId="{189E4F7A-C810-43FF-BA1A-7276F31D2B72}" type="pres">
      <dgm:prSet presAssocID="{4D9FEE38-9AE8-4D54-AE7A-BB23BD28B644}" presName="child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2A890D-EB2E-4304-817F-E4C82ADA2983}" type="pres">
      <dgm:prSet presAssocID="{4D9FEE38-9AE8-4D54-AE7A-BB23BD28B644}" presName="aSpace2" presStyleCnt="0"/>
      <dgm:spPr/>
    </dgm:pt>
    <dgm:pt modelId="{09F1B5B9-D9E9-48B0-844E-81EA6AB73030}" type="pres">
      <dgm:prSet presAssocID="{9CB87DEB-502C-4845-8EB2-70FF7E1D38F2}" presName="child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F0AF55-9152-48C1-833F-614685DC0ACF}" type="pres">
      <dgm:prSet presAssocID="{2D10FBFE-AB0B-4812-9F5D-567C5EA1FC73}" presName="aSpace" presStyleCnt="0"/>
      <dgm:spPr/>
    </dgm:pt>
    <dgm:pt modelId="{57656DD9-57BD-4B95-9096-108BDBF5EE27}" type="pres">
      <dgm:prSet presAssocID="{1CE34DF9-22E2-4D99-A3E5-4C35831BC9AC}" presName="compNode" presStyleCnt="0"/>
      <dgm:spPr/>
    </dgm:pt>
    <dgm:pt modelId="{362C5D68-27EC-479B-8E31-1CABCD3F4DB8}" type="pres">
      <dgm:prSet presAssocID="{1CE34DF9-22E2-4D99-A3E5-4C35831BC9AC}" presName="aNode" presStyleLbl="bgShp" presStyleIdx="1" presStyleCnt="3"/>
      <dgm:spPr/>
      <dgm:t>
        <a:bodyPr/>
        <a:lstStyle/>
        <a:p>
          <a:endParaRPr lang="ru-RU"/>
        </a:p>
      </dgm:t>
    </dgm:pt>
    <dgm:pt modelId="{CBEA16F0-C43D-4227-A96B-E1F34CDB9306}" type="pres">
      <dgm:prSet presAssocID="{1CE34DF9-22E2-4D99-A3E5-4C35831BC9AC}" presName="textNode" presStyleLbl="bgShp" presStyleIdx="1" presStyleCnt="3"/>
      <dgm:spPr/>
      <dgm:t>
        <a:bodyPr/>
        <a:lstStyle/>
        <a:p>
          <a:endParaRPr lang="ru-RU"/>
        </a:p>
      </dgm:t>
    </dgm:pt>
    <dgm:pt modelId="{CB8923E0-8B9D-448B-8BFD-67E41BED5854}" type="pres">
      <dgm:prSet presAssocID="{1CE34DF9-22E2-4D99-A3E5-4C35831BC9AC}" presName="compChildNode" presStyleCnt="0"/>
      <dgm:spPr/>
    </dgm:pt>
    <dgm:pt modelId="{2DBEADCB-0DA8-467C-B2ED-73F95AADB112}" type="pres">
      <dgm:prSet presAssocID="{1CE34DF9-22E2-4D99-A3E5-4C35831BC9AC}" presName="theInnerList" presStyleCnt="0"/>
      <dgm:spPr/>
    </dgm:pt>
    <dgm:pt modelId="{CE0DAFB5-9C4D-49CF-AF17-2ECD4B76E11A}" type="pres">
      <dgm:prSet presAssocID="{9BAAA060-7567-4400-87C6-A1CD34AA55C1}" presName="child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1678BE-BE8D-4DC3-B23E-8A0E698FB65A}" type="pres">
      <dgm:prSet presAssocID="{9BAAA060-7567-4400-87C6-A1CD34AA55C1}" presName="aSpace2" presStyleCnt="0"/>
      <dgm:spPr/>
    </dgm:pt>
    <dgm:pt modelId="{C2F80276-94E2-43E7-89D0-580BAAA3B277}" type="pres">
      <dgm:prSet presAssocID="{E61B90B1-A734-40A3-8C50-AF7FE7E79572}" presName="child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DAB82B-2829-41CF-AD45-44097AAB16C2}" type="pres">
      <dgm:prSet presAssocID="{1CE34DF9-22E2-4D99-A3E5-4C35831BC9AC}" presName="aSpace" presStyleCnt="0"/>
      <dgm:spPr/>
    </dgm:pt>
    <dgm:pt modelId="{D90AB75B-0004-484F-9296-5007DE365F14}" type="pres">
      <dgm:prSet presAssocID="{4642370E-146E-45F3-BB0F-C3178F632EDE}" presName="compNode" presStyleCnt="0"/>
      <dgm:spPr/>
    </dgm:pt>
    <dgm:pt modelId="{F6A8C8DD-A6FD-4453-8C44-B3D25CF5CA8E}" type="pres">
      <dgm:prSet presAssocID="{4642370E-146E-45F3-BB0F-C3178F632EDE}" presName="aNode" presStyleLbl="bgShp" presStyleIdx="2" presStyleCnt="3"/>
      <dgm:spPr/>
      <dgm:t>
        <a:bodyPr/>
        <a:lstStyle/>
        <a:p>
          <a:endParaRPr lang="ru-RU"/>
        </a:p>
      </dgm:t>
    </dgm:pt>
    <dgm:pt modelId="{B995C74C-3EA6-475A-B553-0AAADD36A712}" type="pres">
      <dgm:prSet presAssocID="{4642370E-146E-45F3-BB0F-C3178F632EDE}" presName="textNode" presStyleLbl="bgShp" presStyleIdx="2" presStyleCnt="3"/>
      <dgm:spPr/>
      <dgm:t>
        <a:bodyPr/>
        <a:lstStyle/>
        <a:p>
          <a:endParaRPr lang="ru-RU"/>
        </a:p>
      </dgm:t>
    </dgm:pt>
    <dgm:pt modelId="{F7ED1D49-8FAB-4BE4-97DA-DE6B36F496DA}" type="pres">
      <dgm:prSet presAssocID="{4642370E-146E-45F3-BB0F-C3178F632EDE}" presName="compChildNode" presStyleCnt="0"/>
      <dgm:spPr/>
    </dgm:pt>
    <dgm:pt modelId="{93BF5533-5D5B-41EC-B035-0701B2941DAB}" type="pres">
      <dgm:prSet presAssocID="{4642370E-146E-45F3-BB0F-C3178F632EDE}" presName="theInnerList" presStyleCnt="0"/>
      <dgm:spPr/>
    </dgm:pt>
    <dgm:pt modelId="{0FC37D3D-AF89-4E0A-89E9-0D3E6D2CCB68}" type="pres">
      <dgm:prSet presAssocID="{DAF7751A-3D7C-45AD-B8FE-2CF0AA05D2DA}" presName="child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0D073C-0F95-49DA-93DE-A6B8BCCB05EE}" type="pres">
      <dgm:prSet presAssocID="{DAF7751A-3D7C-45AD-B8FE-2CF0AA05D2DA}" presName="aSpace2" presStyleCnt="0"/>
      <dgm:spPr/>
    </dgm:pt>
    <dgm:pt modelId="{4BE0E2FE-DB6B-46B8-89E4-3D0402484525}" type="pres">
      <dgm:prSet presAssocID="{B6CFFAF7-E613-4A73-A220-FD1C06106A63}" presName="child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620596E-606B-4081-89BF-7EC85DED0747}" type="presOf" srcId="{4D9FEE38-9AE8-4D54-AE7A-BB23BD28B644}" destId="{189E4F7A-C810-43FF-BA1A-7276F31D2B72}" srcOrd="0" destOrd="0" presId="urn:microsoft.com/office/officeart/2005/8/layout/lProcess2"/>
    <dgm:cxn modelId="{55DF4517-DBAB-4CDC-A080-63F5D92F77B5}" type="presOf" srcId="{9CB87DEB-502C-4845-8EB2-70FF7E1D38F2}" destId="{09F1B5B9-D9E9-48B0-844E-81EA6AB73030}" srcOrd="0" destOrd="0" presId="urn:microsoft.com/office/officeart/2005/8/layout/lProcess2"/>
    <dgm:cxn modelId="{56083AF6-CAC4-4B52-8CA8-547A80749C8F}" srcId="{C0C561E2-EC87-4DEB-B425-48018B1D2C2B}" destId="{4642370E-146E-45F3-BB0F-C3178F632EDE}" srcOrd="2" destOrd="0" parTransId="{616FD7D7-9ACC-450A-91F8-5E58F232B455}" sibTransId="{C3106DC9-F631-409F-8FEA-43E6DB245DB2}"/>
    <dgm:cxn modelId="{B648C96E-0939-43DA-B5E5-CE223249EB97}" type="presOf" srcId="{2D10FBFE-AB0B-4812-9F5D-567C5EA1FC73}" destId="{A6DFAA87-E1F7-4E0A-AD53-68B959B343FD}" srcOrd="0" destOrd="0" presId="urn:microsoft.com/office/officeart/2005/8/layout/lProcess2"/>
    <dgm:cxn modelId="{0FE76486-532F-4744-A295-126965371590}" type="presOf" srcId="{2D10FBFE-AB0B-4812-9F5D-567C5EA1FC73}" destId="{8CF1C2C8-0F66-4291-89BA-F7C66EC92DD2}" srcOrd="1" destOrd="0" presId="urn:microsoft.com/office/officeart/2005/8/layout/lProcess2"/>
    <dgm:cxn modelId="{C623F42B-2FA1-4B51-9B06-5D15285BA9D1}" srcId="{1CE34DF9-22E2-4D99-A3E5-4C35831BC9AC}" destId="{9BAAA060-7567-4400-87C6-A1CD34AA55C1}" srcOrd="0" destOrd="0" parTransId="{710B8AEA-AC02-4BF2-9842-089D9224F761}" sibTransId="{00175F8B-0A67-401A-84A3-EA8AD064C263}"/>
    <dgm:cxn modelId="{CA3C044C-2A23-4046-B202-02BDAC0A2C04}" srcId="{4642370E-146E-45F3-BB0F-C3178F632EDE}" destId="{DAF7751A-3D7C-45AD-B8FE-2CF0AA05D2DA}" srcOrd="0" destOrd="0" parTransId="{FFE562A1-9778-47FC-B2B4-1ABE1FD6D847}" sibTransId="{0DA80A9C-C137-46D6-8C0E-468B6F38EAD8}"/>
    <dgm:cxn modelId="{BF431D71-40E2-4D68-9102-4B2457F1CCBC}" type="presOf" srcId="{1CE34DF9-22E2-4D99-A3E5-4C35831BC9AC}" destId="{362C5D68-27EC-479B-8E31-1CABCD3F4DB8}" srcOrd="0" destOrd="0" presId="urn:microsoft.com/office/officeart/2005/8/layout/lProcess2"/>
    <dgm:cxn modelId="{1E92D8CF-876F-403B-964A-8DDD915979FA}" type="presOf" srcId="{DAF7751A-3D7C-45AD-B8FE-2CF0AA05D2DA}" destId="{0FC37D3D-AF89-4E0A-89E9-0D3E6D2CCB68}" srcOrd="0" destOrd="0" presId="urn:microsoft.com/office/officeart/2005/8/layout/lProcess2"/>
    <dgm:cxn modelId="{65BB72B2-AD8D-407A-B305-19E0546BD3D7}" type="presOf" srcId="{9BAAA060-7567-4400-87C6-A1CD34AA55C1}" destId="{CE0DAFB5-9C4D-49CF-AF17-2ECD4B76E11A}" srcOrd="0" destOrd="0" presId="urn:microsoft.com/office/officeart/2005/8/layout/lProcess2"/>
    <dgm:cxn modelId="{B191363E-14F5-4018-876E-4E185271B627}" srcId="{1CE34DF9-22E2-4D99-A3E5-4C35831BC9AC}" destId="{E61B90B1-A734-40A3-8C50-AF7FE7E79572}" srcOrd="1" destOrd="0" parTransId="{058DAB56-7E0F-48B1-BD74-CB07F343AFFA}" sibTransId="{B8242308-2311-45F4-92E9-76E01871C421}"/>
    <dgm:cxn modelId="{02FEC305-0CBF-4623-9FD1-67B509A3531C}" srcId="{4642370E-146E-45F3-BB0F-C3178F632EDE}" destId="{B6CFFAF7-E613-4A73-A220-FD1C06106A63}" srcOrd="1" destOrd="0" parTransId="{729E88D6-7134-40D6-8506-33E4F28F7590}" sibTransId="{A2686F89-FF8C-46C5-B3B3-FCC7BB9B0274}"/>
    <dgm:cxn modelId="{A0E79786-9E2A-4D2D-9AB6-1CE2AF448FCC}" srcId="{C0C561E2-EC87-4DEB-B425-48018B1D2C2B}" destId="{2D10FBFE-AB0B-4812-9F5D-567C5EA1FC73}" srcOrd="0" destOrd="0" parTransId="{CE8E6A02-F33C-4076-A20F-AE5632D00B76}" sibTransId="{B3952BA5-3300-4509-9EEA-FFB1DFE1A045}"/>
    <dgm:cxn modelId="{9503F9CA-681D-4BE4-8C7A-10038B73F82F}" type="presOf" srcId="{B6CFFAF7-E613-4A73-A220-FD1C06106A63}" destId="{4BE0E2FE-DB6B-46B8-89E4-3D0402484525}" srcOrd="0" destOrd="0" presId="urn:microsoft.com/office/officeart/2005/8/layout/lProcess2"/>
    <dgm:cxn modelId="{D09F7E1E-8F76-4255-BAF3-F16BB31C7B88}" type="presOf" srcId="{E61B90B1-A734-40A3-8C50-AF7FE7E79572}" destId="{C2F80276-94E2-43E7-89D0-580BAAA3B277}" srcOrd="0" destOrd="0" presId="urn:microsoft.com/office/officeart/2005/8/layout/lProcess2"/>
    <dgm:cxn modelId="{EEC3824E-0D75-4DF7-A1CB-F4D3FEA0ADE6}" srcId="{2D10FBFE-AB0B-4812-9F5D-567C5EA1FC73}" destId="{9CB87DEB-502C-4845-8EB2-70FF7E1D38F2}" srcOrd="1" destOrd="0" parTransId="{EED7DAE6-CCF5-47AE-BE2E-3ADBCF665EA8}" sibTransId="{5F5AEA31-5890-41BD-A839-961BDF809B81}"/>
    <dgm:cxn modelId="{8A9BB052-8106-464A-8F09-EA294887C670}" srcId="{C0C561E2-EC87-4DEB-B425-48018B1D2C2B}" destId="{1CE34DF9-22E2-4D99-A3E5-4C35831BC9AC}" srcOrd="1" destOrd="0" parTransId="{E0C3918C-EA52-4B86-B23D-29A37F345DAE}" sibTransId="{90806DE6-2C2B-4627-B722-A78AE449049D}"/>
    <dgm:cxn modelId="{BF6D39BC-FB2F-43CF-A1C3-FB5E382B9872}" type="presOf" srcId="{1CE34DF9-22E2-4D99-A3E5-4C35831BC9AC}" destId="{CBEA16F0-C43D-4227-A96B-E1F34CDB9306}" srcOrd="1" destOrd="0" presId="urn:microsoft.com/office/officeart/2005/8/layout/lProcess2"/>
    <dgm:cxn modelId="{529D3741-4C94-41B8-833C-92D19A22FF37}" type="presOf" srcId="{4642370E-146E-45F3-BB0F-C3178F632EDE}" destId="{F6A8C8DD-A6FD-4453-8C44-B3D25CF5CA8E}" srcOrd="0" destOrd="0" presId="urn:microsoft.com/office/officeart/2005/8/layout/lProcess2"/>
    <dgm:cxn modelId="{54374AB7-A2A2-4818-8AEF-8040C7011D54}" type="presOf" srcId="{C0C561E2-EC87-4DEB-B425-48018B1D2C2B}" destId="{95F9988A-CAE8-42CE-AD4C-53D093C89E03}" srcOrd="0" destOrd="0" presId="urn:microsoft.com/office/officeart/2005/8/layout/lProcess2"/>
    <dgm:cxn modelId="{771F781D-C8F1-4223-B80C-426CA5A9E80A}" srcId="{2D10FBFE-AB0B-4812-9F5D-567C5EA1FC73}" destId="{4D9FEE38-9AE8-4D54-AE7A-BB23BD28B644}" srcOrd="0" destOrd="0" parTransId="{A06E70FA-09A9-4800-A815-F20602F8DAB7}" sibTransId="{5B3D508A-F4A4-43D9-AA59-2A030D21EB45}"/>
    <dgm:cxn modelId="{DB37B4B9-2E8A-4E1F-8B23-04EEBE8C12D7}" type="presOf" srcId="{4642370E-146E-45F3-BB0F-C3178F632EDE}" destId="{B995C74C-3EA6-475A-B553-0AAADD36A712}" srcOrd="1" destOrd="0" presId="urn:microsoft.com/office/officeart/2005/8/layout/lProcess2"/>
    <dgm:cxn modelId="{C2C3316E-F810-41D2-8C4D-9A5B370A804A}" type="presParOf" srcId="{95F9988A-CAE8-42CE-AD4C-53D093C89E03}" destId="{9841AC8C-65A6-44B6-B71B-3C3591A5C59C}" srcOrd="0" destOrd="0" presId="urn:microsoft.com/office/officeart/2005/8/layout/lProcess2"/>
    <dgm:cxn modelId="{3EEFE403-4C08-4D4F-9DCF-36B7A9392E7C}" type="presParOf" srcId="{9841AC8C-65A6-44B6-B71B-3C3591A5C59C}" destId="{A6DFAA87-E1F7-4E0A-AD53-68B959B343FD}" srcOrd="0" destOrd="0" presId="urn:microsoft.com/office/officeart/2005/8/layout/lProcess2"/>
    <dgm:cxn modelId="{A557A317-A743-4437-979A-4CC836BF51E2}" type="presParOf" srcId="{9841AC8C-65A6-44B6-B71B-3C3591A5C59C}" destId="{8CF1C2C8-0F66-4291-89BA-F7C66EC92DD2}" srcOrd="1" destOrd="0" presId="urn:microsoft.com/office/officeart/2005/8/layout/lProcess2"/>
    <dgm:cxn modelId="{81907D81-4A79-441F-BAAB-EA71F7B9D03A}" type="presParOf" srcId="{9841AC8C-65A6-44B6-B71B-3C3591A5C59C}" destId="{D9082C96-79AF-4ED0-8EF9-EB298659C62E}" srcOrd="2" destOrd="0" presId="urn:microsoft.com/office/officeart/2005/8/layout/lProcess2"/>
    <dgm:cxn modelId="{B4ED320A-B341-4B67-A5E1-496DD8FF4391}" type="presParOf" srcId="{D9082C96-79AF-4ED0-8EF9-EB298659C62E}" destId="{2317139C-9D4F-4E90-8F5C-366E219F5BA1}" srcOrd="0" destOrd="0" presId="urn:microsoft.com/office/officeart/2005/8/layout/lProcess2"/>
    <dgm:cxn modelId="{B2425993-8B86-4E9C-9DC5-3711C6601180}" type="presParOf" srcId="{2317139C-9D4F-4E90-8F5C-366E219F5BA1}" destId="{189E4F7A-C810-43FF-BA1A-7276F31D2B72}" srcOrd="0" destOrd="0" presId="urn:microsoft.com/office/officeart/2005/8/layout/lProcess2"/>
    <dgm:cxn modelId="{9E8D33F7-9356-4ACD-BF84-43D6E393AFED}" type="presParOf" srcId="{2317139C-9D4F-4E90-8F5C-366E219F5BA1}" destId="{A42A890D-EB2E-4304-817F-E4C82ADA2983}" srcOrd="1" destOrd="0" presId="urn:microsoft.com/office/officeart/2005/8/layout/lProcess2"/>
    <dgm:cxn modelId="{66F32B60-90F2-47B4-A4CB-299FAAD806CC}" type="presParOf" srcId="{2317139C-9D4F-4E90-8F5C-366E219F5BA1}" destId="{09F1B5B9-D9E9-48B0-844E-81EA6AB73030}" srcOrd="2" destOrd="0" presId="urn:microsoft.com/office/officeart/2005/8/layout/lProcess2"/>
    <dgm:cxn modelId="{B11424DA-EB78-494B-8398-3E9286AB2E10}" type="presParOf" srcId="{95F9988A-CAE8-42CE-AD4C-53D093C89E03}" destId="{79F0AF55-9152-48C1-833F-614685DC0ACF}" srcOrd="1" destOrd="0" presId="urn:microsoft.com/office/officeart/2005/8/layout/lProcess2"/>
    <dgm:cxn modelId="{5563DF49-94CF-49A8-BF9F-0A61AEEB36F3}" type="presParOf" srcId="{95F9988A-CAE8-42CE-AD4C-53D093C89E03}" destId="{57656DD9-57BD-4B95-9096-108BDBF5EE27}" srcOrd="2" destOrd="0" presId="urn:microsoft.com/office/officeart/2005/8/layout/lProcess2"/>
    <dgm:cxn modelId="{78417472-81CB-4ECE-AEBE-832D22687E89}" type="presParOf" srcId="{57656DD9-57BD-4B95-9096-108BDBF5EE27}" destId="{362C5D68-27EC-479B-8E31-1CABCD3F4DB8}" srcOrd="0" destOrd="0" presId="urn:microsoft.com/office/officeart/2005/8/layout/lProcess2"/>
    <dgm:cxn modelId="{348BF8F3-8669-4975-97EA-26B4D2CF86E1}" type="presParOf" srcId="{57656DD9-57BD-4B95-9096-108BDBF5EE27}" destId="{CBEA16F0-C43D-4227-A96B-E1F34CDB9306}" srcOrd="1" destOrd="0" presId="urn:microsoft.com/office/officeart/2005/8/layout/lProcess2"/>
    <dgm:cxn modelId="{EEDBCC18-02B0-4CC2-90ED-94DCFF0A7392}" type="presParOf" srcId="{57656DD9-57BD-4B95-9096-108BDBF5EE27}" destId="{CB8923E0-8B9D-448B-8BFD-67E41BED5854}" srcOrd="2" destOrd="0" presId="urn:microsoft.com/office/officeart/2005/8/layout/lProcess2"/>
    <dgm:cxn modelId="{446B3B02-2389-4228-B470-E2368260110A}" type="presParOf" srcId="{CB8923E0-8B9D-448B-8BFD-67E41BED5854}" destId="{2DBEADCB-0DA8-467C-B2ED-73F95AADB112}" srcOrd="0" destOrd="0" presId="urn:microsoft.com/office/officeart/2005/8/layout/lProcess2"/>
    <dgm:cxn modelId="{8745E206-7E89-42EA-B14D-301A7E62CD7D}" type="presParOf" srcId="{2DBEADCB-0DA8-467C-B2ED-73F95AADB112}" destId="{CE0DAFB5-9C4D-49CF-AF17-2ECD4B76E11A}" srcOrd="0" destOrd="0" presId="urn:microsoft.com/office/officeart/2005/8/layout/lProcess2"/>
    <dgm:cxn modelId="{0314159D-0692-416E-95EC-1C12FD18BFEC}" type="presParOf" srcId="{2DBEADCB-0DA8-467C-B2ED-73F95AADB112}" destId="{EF1678BE-BE8D-4DC3-B23E-8A0E698FB65A}" srcOrd="1" destOrd="0" presId="urn:microsoft.com/office/officeart/2005/8/layout/lProcess2"/>
    <dgm:cxn modelId="{792B10C8-1969-48FB-8275-0D9C78991E8C}" type="presParOf" srcId="{2DBEADCB-0DA8-467C-B2ED-73F95AADB112}" destId="{C2F80276-94E2-43E7-89D0-580BAAA3B277}" srcOrd="2" destOrd="0" presId="urn:microsoft.com/office/officeart/2005/8/layout/lProcess2"/>
    <dgm:cxn modelId="{8D1F170A-211C-4E70-B743-36D9A35AA22A}" type="presParOf" srcId="{95F9988A-CAE8-42CE-AD4C-53D093C89E03}" destId="{F9DAB82B-2829-41CF-AD45-44097AAB16C2}" srcOrd="3" destOrd="0" presId="urn:microsoft.com/office/officeart/2005/8/layout/lProcess2"/>
    <dgm:cxn modelId="{92B38181-617A-4F1D-83D1-C80063ED8B51}" type="presParOf" srcId="{95F9988A-CAE8-42CE-AD4C-53D093C89E03}" destId="{D90AB75B-0004-484F-9296-5007DE365F14}" srcOrd="4" destOrd="0" presId="urn:microsoft.com/office/officeart/2005/8/layout/lProcess2"/>
    <dgm:cxn modelId="{27B5A6FE-E7AD-477F-928F-6D01A2DD0194}" type="presParOf" srcId="{D90AB75B-0004-484F-9296-5007DE365F14}" destId="{F6A8C8DD-A6FD-4453-8C44-B3D25CF5CA8E}" srcOrd="0" destOrd="0" presId="urn:microsoft.com/office/officeart/2005/8/layout/lProcess2"/>
    <dgm:cxn modelId="{703E4763-368C-4D93-8F64-F8CFF489FCB9}" type="presParOf" srcId="{D90AB75B-0004-484F-9296-5007DE365F14}" destId="{B995C74C-3EA6-475A-B553-0AAADD36A712}" srcOrd="1" destOrd="0" presId="urn:microsoft.com/office/officeart/2005/8/layout/lProcess2"/>
    <dgm:cxn modelId="{E871EC83-A246-4529-B602-8FC52FFF4B69}" type="presParOf" srcId="{D90AB75B-0004-484F-9296-5007DE365F14}" destId="{F7ED1D49-8FAB-4BE4-97DA-DE6B36F496DA}" srcOrd="2" destOrd="0" presId="urn:microsoft.com/office/officeart/2005/8/layout/lProcess2"/>
    <dgm:cxn modelId="{01993638-1D42-40DE-93DB-140D556D029F}" type="presParOf" srcId="{F7ED1D49-8FAB-4BE4-97DA-DE6B36F496DA}" destId="{93BF5533-5D5B-41EC-B035-0701B2941DAB}" srcOrd="0" destOrd="0" presId="urn:microsoft.com/office/officeart/2005/8/layout/lProcess2"/>
    <dgm:cxn modelId="{6BBA1013-BBD3-41E7-943C-137FF79D253D}" type="presParOf" srcId="{93BF5533-5D5B-41EC-B035-0701B2941DAB}" destId="{0FC37D3D-AF89-4E0A-89E9-0D3E6D2CCB68}" srcOrd="0" destOrd="0" presId="urn:microsoft.com/office/officeart/2005/8/layout/lProcess2"/>
    <dgm:cxn modelId="{C1348355-5D2C-4DF3-9F58-F6AFE5A76B23}" type="presParOf" srcId="{93BF5533-5D5B-41EC-B035-0701B2941DAB}" destId="{D00D073C-0F95-49DA-93DE-A6B8BCCB05EE}" srcOrd="1" destOrd="0" presId="urn:microsoft.com/office/officeart/2005/8/layout/lProcess2"/>
    <dgm:cxn modelId="{E1B55D71-B9C1-430E-89BA-C36E88949108}" type="presParOf" srcId="{93BF5533-5D5B-41EC-B035-0701B2941DAB}" destId="{4BE0E2FE-DB6B-46B8-89E4-3D0402484525}" srcOrd="2" destOrd="0" presId="urn:microsoft.com/office/officeart/2005/8/layout/lProcess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7E3B60E-3C93-4145-8808-AC787AA97CF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060C79F-338B-4863-83B5-8AA9F1A9D8CB}">
      <dgm:prSet phldrT="[Текст]"/>
      <dgm:spPr>
        <a:solidFill>
          <a:srgbClr val="00B0F0"/>
        </a:solidFill>
      </dgm:spPr>
      <dgm:t>
        <a:bodyPr/>
        <a:lstStyle/>
        <a:p>
          <a:endParaRPr lang="ru-RU" dirty="0" smtClean="0"/>
        </a:p>
        <a:p>
          <a:r>
            <a:rPr lang="ru-RU" dirty="0" smtClean="0"/>
            <a:t>Страны</a:t>
          </a:r>
        </a:p>
        <a:p>
          <a:endParaRPr lang="ru-RU" dirty="0"/>
        </a:p>
      </dgm:t>
    </dgm:pt>
    <dgm:pt modelId="{5F506C76-3A38-4363-99DA-5F7388808172}" type="parTrans" cxnId="{3600B5C0-F10A-4A4E-981A-E4120160155D}">
      <dgm:prSet/>
      <dgm:spPr/>
      <dgm:t>
        <a:bodyPr/>
        <a:lstStyle/>
        <a:p>
          <a:endParaRPr lang="ru-RU"/>
        </a:p>
      </dgm:t>
    </dgm:pt>
    <dgm:pt modelId="{31888E76-CD7D-48BD-A511-2425D72FA10D}" type="sibTrans" cxnId="{3600B5C0-F10A-4A4E-981A-E4120160155D}">
      <dgm:prSet/>
      <dgm:spPr/>
      <dgm:t>
        <a:bodyPr/>
        <a:lstStyle/>
        <a:p>
          <a:endParaRPr lang="ru-RU"/>
        </a:p>
      </dgm:t>
    </dgm:pt>
    <dgm:pt modelId="{307879AA-06E9-48E0-AFBC-455077054A93}">
      <dgm:prSet phldrT="[Текст]"/>
      <dgm:spPr>
        <a:solidFill>
          <a:srgbClr val="C00000"/>
        </a:solidFill>
      </dgm:spPr>
      <dgm:t>
        <a:bodyPr/>
        <a:lstStyle/>
        <a:p>
          <a:endParaRPr lang="ru-RU" dirty="0" smtClean="0"/>
        </a:p>
        <a:p>
          <a:r>
            <a:rPr lang="ru-RU" dirty="0" smtClean="0"/>
            <a:t>Личности</a:t>
          </a:r>
        </a:p>
        <a:p>
          <a:endParaRPr lang="ru-RU" dirty="0"/>
        </a:p>
      </dgm:t>
    </dgm:pt>
    <dgm:pt modelId="{3FA71378-7025-4B18-A24F-982231F57B5B}" type="parTrans" cxnId="{0B83EB1A-E157-48A5-B936-A0D8AE3058D9}">
      <dgm:prSet/>
      <dgm:spPr/>
      <dgm:t>
        <a:bodyPr/>
        <a:lstStyle/>
        <a:p>
          <a:endParaRPr lang="ru-RU"/>
        </a:p>
      </dgm:t>
    </dgm:pt>
    <dgm:pt modelId="{33DDCDD5-FC75-4F72-859B-39E84ACE0AB4}" type="sibTrans" cxnId="{0B83EB1A-E157-48A5-B936-A0D8AE3058D9}">
      <dgm:prSet/>
      <dgm:spPr/>
      <dgm:t>
        <a:bodyPr/>
        <a:lstStyle/>
        <a:p>
          <a:endParaRPr lang="ru-RU"/>
        </a:p>
      </dgm:t>
    </dgm:pt>
    <dgm:pt modelId="{0C624E76-CDE3-4468-AF19-AF16D457BD04}">
      <dgm:prSet phldrT="[Текст]"/>
      <dgm:spPr>
        <a:solidFill>
          <a:schemeClr val="accent2"/>
        </a:solidFill>
      </dgm:spPr>
      <dgm:t>
        <a:bodyPr/>
        <a:lstStyle/>
        <a:p>
          <a:endParaRPr lang="ru-RU" dirty="0" smtClean="0"/>
        </a:p>
        <a:p>
          <a:r>
            <a:rPr lang="ru-RU" dirty="0" smtClean="0"/>
            <a:t>Общества</a:t>
          </a:r>
        </a:p>
        <a:p>
          <a:endParaRPr lang="ru-RU" dirty="0"/>
        </a:p>
      </dgm:t>
    </dgm:pt>
    <dgm:pt modelId="{4E16002A-35C5-4550-B38E-02487E057BCD}" type="parTrans" cxnId="{B0FC955A-68B6-4468-86C5-0A4F65AB5C2F}">
      <dgm:prSet/>
      <dgm:spPr/>
      <dgm:t>
        <a:bodyPr/>
        <a:lstStyle/>
        <a:p>
          <a:endParaRPr lang="ru-RU"/>
        </a:p>
      </dgm:t>
    </dgm:pt>
    <dgm:pt modelId="{7B9A81AA-E86E-4F47-8D69-6E96A2CD5805}" type="sibTrans" cxnId="{B0FC955A-68B6-4468-86C5-0A4F65AB5C2F}">
      <dgm:prSet/>
      <dgm:spPr/>
      <dgm:t>
        <a:bodyPr/>
        <a:lstStyle/>
        <a:p>
          <a:endParaRPr lang="ru-RU"/>
        </a:p>
      </dgm:t>
    </dgm:pt>
    <dgm:pt modelId="{E3641E94-D845-44B0-BB6C-3221F5B13674}" type="pres">
      <dgm:prSet presAssocID="{07E3B60E-3C93-4145-8808-AC787AA97CF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D214EAA-566A-465C-8990-37E215572EFD}" type="pres">
      <dgm:prSet presAssocID="{C060C79F-338B-4863-83B5-8AA9F1A9D8CB}" presName="parentLin" presStyleCnt="0"/>
      <dgm:spPr/>
    </dgm:pt>
    <dgm:pt modelId="{C62BC70E-A08F-449C-BE28-798EB14A5F7E}" type="pres">
      <dgm:prSet presAssocID="{C060C79F-338B-4863-83B5-8AA9F1A9D8CB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623A1573-86D8-4D83-A826-3EDC3C4F1E51}" type="pres">
      <dgm:prSet presAssocID="{C060C79F-338B-4863-83B5-8AA9F1A9D8CB}" presName="parentText" presStyleLbl="node1" presStyleIdx="0" presStyleCnt="3" custLinFactNeighborX="-12501" custLinFactNeighborY="-1847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799D70-1C0B-44A2-8E71-0A43CAF5B964}" type="pres">
      <dgm:prSet presAssocID="{C060C79F-338B-4863-83B5-8AA9F1A9D8CB}" presName="negativeSpace" presStyleCnt="0"/>
      <dgm:spPr/>
    </dgm:pt>
    <dgm:pt modelId="{C109981B-5C9D-4103-8963-DC8B94743376}" type="pres">
      <dgm:prSet presAssocID="{C060C79F-338B-4863-83B5-8AA9F1A9D8CB}" presName="childText" presStyleLbl="conFgAcc1" presStyleIdx="0" presStyleCnt="3">
        <dgm:presLayoutVars>
          <dgm:bulletEnabled val="1"/>
        </dgm:presLayoutVars>
      </dgm:prSet>
      <dgm:spPr/>
    </dgm:pt>
    <dgm:pt modelId="{8F85AB8D-09D6-490C-ACFF-C9B0AE562626}" type="pres">
      <dgm:prSet presAssocID="{31888E76-CD7D-48BD-A511-2425D72FA10D}" presName="spaceBetweenRectangles" presStyleCnt="0"/>
      <dgm:spPr/>
    </dgm:pt>
    <dgm:pt modelId="{AC85E78B-5B41-4843-93DF-AF741F1C9EEC}" type="pres">
      <dgm:prSet presAssocID="{307879AA-06E9-48E0-AFBC-455077054A93}" presName="parentLin" presStyleCnt="0"/>
      <dgm:spPr/>
    </dgm:pt>
    <dgm:pt modelId="{667E5B38-5D0E-448A-9938-1B94CCF2CB86}" type="pres">
      <dgm:prSet presAssocID="{307879AA-06E9-48E0-AFBC-455077054A93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1EE73E4A-99B7-4BB8-94E2-1B4A311B96EB}" type="pres">
      <dgm:prSet presAssocID="{307879AA-06E9-48E0-AFBC-455077054A93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2ECC24-C5BB-4BD5-A654-3EFBEF87330E}" type="pres">
      <dgm:prSet presAssocID="{307879AA-06E9-48E0-AFBC-455077054A93}" presName="negativeSpace" presStyleCnt="0"/>
      <dgm:spPr/>
    </dgm:pt>
    <dgm:pt modelId="{19570FD4-317A-4317-9647-AD5A71BE2606}" type="pres">
      <dgm:prSet presAssocID="{307879AA-06E9-48E0-AFBC-455077054A93}" presName="childText" presStyleLbl="conFgAcc1" presStyleIdx="1" presStyleCnt="3">
        <dgm:presLayoutVars>
          <dgm:bulletEnabled val="1"/>
        </dgm:presLayoutVars>
      </dgm:prSet>
      <dgm:spPr/>
    </dgm:pt>
    <dgm:pt modelId="{A822A394-C050-4369-A070-4EA0C164B798}" type="pres">
      <dgm:prSet presAssocID="{33DDCDD5-FC75-4F72-859B-39E84ACE0AB4}" presName="spaceBetweenRectangles" presStyleCnt="0"/>
      <dgm:spPr/>
    </dgm:pt>
    <dgm:pt modelId="{174383AB-F561-42C4-9C1F-BCD73DE20E48}" type="pres">
      <dgm:prSet presAssocID="{0C624E76-CDE3-4468-AF19-AF16D457BD04}" presName="parentLin" presStyleCnt="0"/>
      <dgm:spPr/>
    </dgm:pt>
    <dgm:pt modelId="{D8EA9869-51D1-46E7-9392-477D846777B2}" type="pres">
      <dgm:prSet presAssocID="{0C624E76-CDE3-4468-AF19-AF16D457BD04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284E7B66-5AEB-478D-9C3D-636DFD9647F9}" type="pres">
      <dgm:prSet presAssocID="{0C624E76-CDE3-4468-AF19-AF16D457BD04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79FA19-4BBB-4E3A-A5B7-0D59F141E8D8}" type="pres">
      <dgm:prSet presAssocID="{0C624E76-CDE3-4468-AF19-AF16D457BD04}" presName="negativeSpace" presStyleCnt="0"/>
      <dgm:spPr/>
    </dgm:pt>
    <dgm:pt modelId="{FA8A2A22-F33E-4E1C-874D-4ABC100C72BC}" type="pres">
      <dgm:prSet presAssocID="{0C624E76-CDE3-4468-AF19-AF16D457BD04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C16AEA86-724A-4560-9B3D-A4C00F421F61}" type="presOf" srcId="{307879AA-06E9-48E0-AFBC-455077054A93}" destId="{1EE73E4A-99B7-4BB8-94E2-1B4A311B96EB}" srcOrd="1" destOrd="0" presId="urn:microsoft.com/office/officeart/2005/8/layout/list1"/>
    <dgm:cxn modelId="{1FCB9239-AB71-4387-A65B-DB0CDFDF7858}" type="presOf" srcId="{307879AA-06E9-48E0-AFBC-455077054A93}" destId="{667E5B38-5D0E-448A-9938-1B94CCF2CB86}" srcOrd="0" destOrd="0" presId="urn:microsoft.com/office/officeart/2005/8/layout/list1"/>
    <dgm:cxn modelId="{CD5AF73C-D33C-42C6-B06B-0977A135547E}" type="presOf" srcId="{C060C79F-338B-4863-83B5-8AA9F1A9D8CB}" destId="{C62BC70E-A08F-449C-BE28-798EB14A5F7E}" srcOrd="0" destOrd="0" presId="urn:microsoft.com/office/officeart/2005/8/layout/list1"/>
    <dgm:cxn modelId="{1ECCA82E-BA77-4E76-8A29-E93A0A816320}" type="presOf" srcId="{0C624E76-CDE3-4468-AF19-AF16D457BD04}" destId="{284E7B66-5AEB-478D-9C3D-636DFD9647F9}" srcOrd="1" destOrd="0" presId="urn:microsoft.com/office/officeart/2005/8/layout/list1"/>
    <dgm:cxn modelId="{37BC0258-9070-4D84-8F59-2180FE77295B}" type="presOf" srcId="{C060C79F-338B-4863-83B5-8AA9F1A9D8CB}" destId="{623A1573-86D8-4D83-A826-3EDC3C4F1E51}" srcOrd="1" destOrd="0" presId="urn:microsoft.com/office/officeart/2005/8/layout/list1"/>
    <dgm:cxn modelId="{0B83EB1A-E157-48A5-B936-A0D8AE3058D9}" srcId="{07E3B60E-3C93-4145-8808-AC787AA97CF1}" destId="{307879AA-06E9-48E0-AFBC-455077054A93}" srcOrd="1" destOrd="0" parTransId="{3FA71378-7025-4B18-A24F-982231F57B5B}" sibTransId="{33DDCDD5-FC75-4F72-859B-39E84ACE0AB4}"/>
    <dgm:cxn modelId="{C373894B-D2DD-4299-8D4F-5FBF4F1EF235}" type="presOf" srcId="{07E3B60E-3C93-4145-8808-AC787AA97CF1}" destId="{E3641E94-D845-44B0-BB6C-3221F5B13674}" srcOrd="0" destOrd="0" presId="urn:microsoft.com/office/officeart/2005/8/layout/list1"/>
    <dgm:cxn modelId="{B0FC955A-68B6-4468-86C5-0A4F65AB5C2F}" srcId="{07E3B60E-3C93-4145-8808-AC787AA97CF1}" destId="{0C624E76-CDE3-4468-AF19-AF16D457BD04}" srcOrd="2" destOrd="0" parTransId="{4E16002A-35C5-4550-B38E-02487E057BCD}" sibTransId="{7B9A81AA-E86E-4F47-8D69-6E96A2CD5805}"/>
    <dgm:cxn modelId="{3600B5C0-F10A-4A4E-981A-E4120160155D}" srcId="{07E3B60E-3C93-4145-8808-AC787AA97CF1}" destId="{C060C79F-338B-4863-83B5-8AA9F1A9D8CB}" srcOrd="0" destOrd="0" parTransId="{5F506C76-3A38-4363-99DA-5F7388808172}" sibTransId="{31888E76-CD7D-48BD-A511-2425D72FA10D}"/>
    <dgm:cxn modelId="{660146BE-A132-4392-B3C5-8723B7B47E02}" type="presOf" srcId="{0C624E76-CDE3-4468-AF19-AF16D457BD04}" destId="{D8EA9869-51D1-46E7-9392-477D846777B2}" srcOrd="0" destOrd="0" presId="urn:microsoft.com/office/officeart/2005/8/layout/list1"/>
    <dgm:cxn modelId="{6AE60212-C5DE-4808-A88A-F8592CB20F84}" type="presParOf" srcId="{E3641E94-D845-44B0-BB6C-3221F5B13674}" destId="{7D214EAA-566A-465C-8990-37E215572EFD}" srcOrd="0" destOrd="0" presId="urn:microsoft.com/office/officeart/2005/8/layout/list1"/>
    <dgm:cxn modelId="{5050F2A0-B634-4AF6-AD60-3DA99B24CBAF}" type="presParOf" srcId="{7D214EAA-566A-465C-8990-37E215572EFD}" destId="{C62BC70E-A08F-449C-BE28-798EB14A5F7E}" srcOrd="0" destOrd="0" presId="urn:microsoft.com/office/officeart/2005/8/layout/list1"/>
    <dgm:cxn modelId="{836584DC-D3AC-4C09-B8C9-1122355B36FE}" type="presParOf" srcId="{7D214EAA-566A-465C-8990-37E215572EFD}" destId="{623A1573-86D8-4D83-A826-3EDC3C4F1E51}" srcOrd="1" destOrd="0" presId="urn:microsoft.com/office/officeart/2005/8/layout/list1"/>
    <dgm:cxn modelId="{9A8DB074-7518-4C28-87A7-7CFB1D27CEAE}" type="presParOf" srcId="{E3641E94-D845-44B0-BB6C-3221F5B13674}" destId="{05799D70-1C0B-44A2-8E71-0A43CAF5B964}" srcOrd="1" destOrd="0" presId="urn:microsoft.com/office/officeart/2005/8/layout/list1"/>
    <dgm:cxn modelId="{2FADB0E1-376B-4982-8FB1-FD7CD5AABC03}" type="presParOf" srcId="{E3641E94-D845-44B0-BB6C-3221F5B13674}" destId="{C109981B-5C9D-4103-8963-DC8B94743376}" srcOrd="2" destOrd="0" presId="urn:microsoft.com/office/officeart/2005/8/layout/list1"/>
    <dgm:cxn modelId="{B55F9A8C-A8AE-4C3E-942B-CE816FB6D0A3}" type="presParOf" srcId="{E3641E94-D845-44B0-BB6C-3221F5B13674}" destId="{8F85AB8D-09D6-490C-ACFF-C9B0AE562626}" srcOrd="3" destOrd="0" presId="urn:microsoft.com/office/officeart/2005/8/layout/list1"/>
    <dgm:cxn modelId="{B426C82D-87C8-4D3F-8C94-4CAC4DFB2C6B}" type="presParOf" srcId="{E3641E94-D845-44B0-BB6C-3221F5B13674}" destId="{AC85E78B-5B41-4843-93DF-AF741F1C9EEC}" srcOrd="4" destOrd="0" presId="urn:microsoft.com/office/officeart/2005/8/layout/list1"/>
    <dgm:cxn modelId="{1EAD7E09-EB3A-43E5-B141-D84913A09AEF}" type="presParOf" srcId="{AC85E78B-5B41-4843-93DF-AF741F1C9EEC}" destId="{667E5B38-5D0E-448A-9938-1B94CCF2CB86}" srcOrd="0" destOrd="0" presId="urn:microsoft.com/office/officeart/2005/8/layout/list1"/>
    <dgm:cxn modelId="{E24E2F24-E672-4846-A39B-B906798D5299}" type="presParOf" srcId="{AC85E78B-5B41-4843-93DF-AF741F1C9EEC}" destId="{1EE73E4A-99B7-4BB8-94E2-1B4A311B96EB}" srcOrd="1" destOrd="0" presId="urn:microsoft.com/office/officeart/2005/8/layout/list1"/>
    <dgm:cxn modelId="{C84CB596-A1B4-4B66-9539-A78699A383F9}" type="presParOf" srcId="{E3641E94-D845-44B0-BB6C-3221F5B13674}" destId="{B32ECC24-C5BB-4BD5-A654-3EFBEF87330E}" srcOrd="5" destOrd="0" presId="urn:microsoft.com/office/officeart/2005/8/layout/list1"/>
    <dgm:cxn modelId="{92C1FDEA-1950-4810-87C4-DCFD6A4ED41D}" type="presParOf" srcId="{E3641E94-D845-44B0-BB6C-3221F5B13674}" destId="{19570FD4-317A-4317-9647-AD5A71BE2606}" srcOrd="6" destOrd="0" presId="urn:microsoft.com/office/officeart/2005/8/layout/list1"/>
    <dgm:cxn modelId="{C2BC735C-5E2E-477A-BFC8-57DD05629DF6}" type="presParOf" srcId="{E3641E94-D845-44B0-BB6C-3221F5B13674}" destId="{A822A394-C050-4369-A070-4EA0C164B798}" srcOrd="7" destOrd="0" presId="urn:microsoft.com/office/officeart/2005/8/layout/list1"/>
    <dgm:cxn modelId="{210F1501-67D5-437C-A1A6-58D1D370C023}" type="presParOf" srcId="{E3641E94-D845-44B0-BB6C-3221F5B13674}" destId="{174383AB-F561-42C4-9C1F-BCD73DE20E48}" srcOrd="8" destOrd="0" presId="urn:microsoft.com/office/officeart/2005/8/layout/list1"/>
    <dgm:cxn modelId="{2256776C-2DA7-408D-B40C-23C40678AA02}" type="presParOf" srcId="{174383AB-F561-42C4-9C1F-BCD73DE20E48}" destId="{D8EA9869-51D1-46E7-9392-477D846777B2}" srcOrd="0" destOrd="0" presId="urn:microsoft.com/office/officeart/2005/8/layout/list1"/>
    <dgm:cxn modelId="{1989B174-70C2-49A7-B346-814229205C2A}" type="presParOf" srcId="{174383AB-F561-42C4-9C1F-BCD73DE20E48}" destId="{284E7B66-5AEB-478D-9C3D-636DFD9647F9}" srcOrd="1" destOrd="0" presId="urn:microsoft.com/office/officeart/2005/8/layout/list1"/>
    <dgm:cxn modelId="{A0542934-436B-4D00-81D7-7FB683CEE263}" type="presParOf" srcId="{E3641E94-D845-44B0-BB6C-3221F5B13674}" destId="{0179FA19-4BBB-4E3A-A5B7-0D59F141E8D8}" srcOrd="9" destOrd="0" presId="urn:microsoft.com/office/officeart/2005/8/layout/list1"/>
    <dgm:cxn modelId="{D2E1B1A2-E93E-44E3-8FC7-8A736B85978C}" type="presParOf" srcId="{E3641E94-D845-44B0-BB6C-3221F5B13674}" destId="{FA8A2A22-F33E-4E1C-874D-4ABC100C72BC}" srcOrd="10" destOrd="0" presId="urn:microsoft.com/office/officeart/2005/8/layout/list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8C0296F-96C1-4154-ACC2-B0A0F649D62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0229E1E-50AB-4A69-A79F-810C38F2918F}">
      <dgm:prSet phldrT="[Текст]" phldr="1"/>
      <dgm:spPr/>
      <dgm:t>
        <a:bodyPr/>
        <a:lstStyle/>
        <a:p>
          <a:endParaRPr lang="ru-RU" dirty="0"/>
        </a:p>
      </dgm:t>
    </dgm:pt>
    <dgm:pt modelId="{4E34E3D4-1A9E-4660-AF82-C35DF45EA9A3}" type="parTrans" cxnId="{5ED15649-10AE-407C-9CF9-D7E0C674F2A1}">
      <dgm:prSet/>
      <dgm:spPr/>
      <dgm:t>
        <a:bodyPr/>
        <a:lstStyle/>
        <a:p>
          <a:endParaRPr lang="ru-RU"/>
        </a:p>
      </dgm:t>
    </dgm:pt>
    <dgm:pt modelId="{B1F42979-F220-458A-8820-C93F8439EA33}" type="sibTrans" cxnId="{5ED15649-10AE-407C-9CF9-D7E0C674F2A1}">
      <dgm:prSet/>
      <dgm:spPr/>
      <dgm:t>
        <a:bodyPr/>
        <a:lstStyle/>
        <a:p>
          <a:endParaRPr lang="ru-RU"/>
        </a:p>
      </dgm:t>
    </dgm:pt>
    <dgm:pt modelId="{B87DF880-F380-4317-9866-8D8ED01B4610}">
      <dgm:prSet phldrT="[Текст]" phldr="1"/>
      <dgm:spPr/>
      <dgm:t>
        <a:bodyPr/>
        <a:lstStyle/>
        <a:p>
          <a:endParaRPr lang="ru-RU" dirty="0"/>
        </a:p>
      </dgm:t>
    </dgm:pt>
    <dgm:pt modelId="{DFB7504C-EE4E-4B24-82FD-5DF859175F13}" type="parTrans" cxnId="{0B501BB2-5C6B-4C75-91A7-B5E44089D0DA}">
      <dgm:prSet/>
      <dgm:spPr/>
      <dgm:t>
        <a:bodyPr/>
        <a:lstStyle/>
        <a:p>
          <a:endParaRPr lang="ru-RU"/>
        </a:p>
      </dgm:t>
    </dgm:pt>
    <dgm:pt modelId="{A05B93E3-0434-474E-8CFC-30EEA79E72E5}" type="sibTrans" cxnId="{0B501BB2-5C6B-4C75-91A7-B5E44089D0DA}">
      <dgm:prSet/>
      <dgm:spPr/>
      <dgm:t>
        <a:bodyPr/>
        <a:lstStyle/>
        <a:p>
          <a:endParaRPr lang="ru-RU"/>
        </a:p>
      </dgm:t>
    </dgm:pt>
    <dgm:pt modelId="{54D339D6-8F96-4CD1-96C0-7746682DFACF}">
      <dgm:prSet phldrT="[Текст]" phldr="1"/>
      <dgm:spPr/>
      <dgm:t>
        <a:bodyPr/>
        <a:lstStyle/>
        <a:p>
          <a:endParaRPr lang="ru-RU" dirty="0"/>
        </a:p>
      </dgm:t>
    </dgm:pt>
    <dgm:pt modelId="{FF092284-A3B9-4AEB-A668-B1AA750354BF}" type="parTrans" cxnId="{DDDBE5DC-DE00-401F-BF02-F51C8003545A}">
      <dgm:prSet/>
      <dgm:spPr/>
      <dgm:t>
        <a:bodyPr/>
        <a:lstStyle/>
        <a:p>
          <a:endParaRPr lang="ru-RU"/>
        </a:p>
      </dgm:t>
    </dgm:pt>
    <dgm:pt modelId="{DB949C60-0172-4FFA-A67F-D5C85EF90C61}" type="sibTrans" cxnId="{DDDBE5DC-DE00-401F-BF02-F51C8003545A}">
      <dgm:prSet/>
      <dgm:spPr/>
      <dgm:t>
        <a:bodyPr/>
        <a:lstStyle/>
        <a:p>
          <a:endParaRPr lang="ru-RU"/>
        </a:p>
      </dgm:t>
    </dgm:pt>
    <dgm:pt modelId="{E1E1F142-AEF4-480B-801A-C071E2DAD06A}">
      <dgm:prSet phldrT="[Текст]" phldr="1"/>
      <dgm:spPr/>
      <dgm:t>
        <a:bodyPr/>
        <a:lstStyle/>
        <a:p>
          <a:endParaRPr lang="ru-RU" dirty="0"/>
        </a:p>
      </dgm:t>
    </dgm:pt>
    <dgm:pt modelId="{B9232D0B-9058-45A4-AF90-FEF537CA9714}" type="parTrans" cxnId="{3D65D5AA-6A2B-4C1F-B0CA-8295B25A88A7}">
      <dgm:prSet/>
      <dgm:spPr/>
      <dgm:t>
        <a:bodyPr/>
        <a:lstStyle/>
        <a:p>
          <a:endParaRPr lang="ru-RU"/>
        </a:p>
      </dgm:t>
    </dgm:pt>
    <dgm:pt modelId="{52E74CCC-87DB-46AC-B05A-FF5772667860}" type="sibTrans" cxnId="{3D65D5AA-6A2B-4C1F-B0CA-8295B25A88A7}">
      <dgm:prSet/>
      <dgm:spPr/>
      <dgm:t>
        <a:bodyPr/>
        <a:lstStyle/>
        <a:p>
          <a:endParaRPr lang="ru-RU"/>
        </a:p>
      </dgm:t>
    </dgm:pt>
    <dgm:pt modelId="{7170D68B-3119-4D47-83E9-5FD71B35C78A}">
      <dgm:prSet phldrT="[Текст]" phldr="1"/>
      <dgm:spPr/>
      <dgm:t>
        <a:bodyPr/>
        <a:lstStyle/>
        <a:p>
          <a:endParaRPr lang="ru-RU" dirty="0"/>
        </a:p>
      </dgm:t>
    </dgm:pt>
    <dgm:pt modelId="{124E79E7-700E-4615-83D9-DDF3A353175C}" type="parTrans" cxnId="{1480AA3E-96A2-4DAD-B5AF-487AB408F4DD}">
      <dgm:prSet/>
      <dgm:spPr/>
      <dgm:t>
        <a:bodyPr/>
        <a:lstStyle/>
        <a:p>
          <a:endParaRPr lang="ru-RU"/>
        </a:p>
      </dgm:t>
    </dgm:pt>
    <dgm:pt modelId="{AF38D3C8-8CBF-4731-AFC3-CDA0CABC0F20}" type="sibTrans" cxnId="{1480AA3E-96A2-4DAD-B5AF-487AB408F4DD}">
      <dgm:prSet/>
      <dgm:spPr/>
      <dgm:t>
        <a:bodyPr/>
        <a:lstStyle/>
        <a:p>
          <a:endParaRPr lang="ru-RU"/>
        </a:p>
      </dgm:t>
    </dgm:pt>
    <dgm:pt modelId="{4A51B802-8635-41AD-A5A5-CDB9BDDC4876}" type="pres">
      <dgm:prSet presAssocID="{D8C0296F-96C1-4154-ACC2-B0A0F649D62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9D33AE0-7F2B-4B5F-A685-FF93F92AA891}" type="pres">
      <dgm:prSet presAssocID="{D0229E1E-50AB-4A69-A79F-810C38F2918F}" presName="node" presStyleLbl="node1" presStyleIdx="0" presStyleCnt="5" custScaleY="1449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DEE69B-0BEE-44F3-85B9-8FC2E60ADC56}" type="pres">
      <dgm:prSet presAssocID="{B1F42979-F220-458A-8820-C93F8439EA33}" presName="sibTrans" presStyleCnt="0"/>
      <dgm:spPr/>
    </dgm:pt>
    <dgm:pt modelId="{2A5202F5-B165-447B-8429-4B3CE21937F7}" type="pres">
      <dgm:prSet presAssocID="{B87DF880-F380-4317-9866-8D8ED01B4610}" presName="node" presStyleLbl="node1" presStyleIdx="1" presStyleCnt="5" custScaleY="1449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C10973-3B28-4F5F-952F-A800D1C5EB5D}" type="pres">
      <dgm:prSet presAssocID="{A05B93E3-0434-474E-8CFC-30EEA79E72E5}" presName="sibTrans" presStyleCnt="0"/>
      <dgm:spPr/>
    </dgm:pt>
    <dgm:pt modelId="{D2B62881-CFCA-4735-94AA-2DA60DD338D2}" type="pres">
      <dgm:prSet presAssocID="{54D339D6-8F96-4CD1-96C0-7746682DFACF}" presName="node" presStyleLbl="node1" presStyleIdx="2" presStyleCnt="5" custScaleY="1449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051DA0-687E-43BF-AB33-3339333438ED}" type="pres">
      <dgm:prSet presAssocID="{DB949C60-0172-4FFA-A67F-D5C85EF90C61}" presName="sibTrans" presStyleCnt="0"/>
      <dgm:spPr/>
    </dgm:pt>
    <dgm:pt modelId="{8DE003D6-E217-40AD-8119-945CB2DEDA5B}" type="pres">
      <dgm:prSet presAssocID="{E1E1F142-AEF4-480B-801A-C071E2DAD06A}" presName="node" presStyleLbl="node1" presStyleIdx="3" presStyleCnt="5" custScaleX="155998" custScaleY="120244" custLinFactNeighborX="-20999" custLinFactNeighborY="-10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BDB3B8-23C4-4C2E-B1FC-280BCD6B24C6}" type="pres">
      <dgm:prSet presAssocID="{52E74CCC-87DB-46AC-B05A-FF5772667860}" presName="sibTrans" presStyleCnt="0"/>
      <dgm:spPr/>
    </dgm:pt>
    <dgm:pt modelId="{940061E7-57D7-43F3-B2D1-25FD75ABBC38}" type="pres">
      <dgm:prSet presAssocID="{7170D68B-3119-4D47-83E9-5FD71B35C78A}" presName="node" presStyleLbl="node1" presStyleIdx="4" presStyleCnt="5" custScaleX="143598" custScaleY="1295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C759AE8-B28E-4568-BA52-C3D568C035AD}" type="presOf" srcId="{E1E1F142-AEF4-480B-801A-C071E2DAD06A}" destId="{8DE003D6-E217-40AD-8119-945CB2DEDA5B}" srcOrd="0" destOrd="0" presId="urn:microsoft.com/office/officeart/2005/8/layout/default"/>
    <dgm:cxn modelId="{83B08618-CACD-4FEA-8B3E-A482F23B6C67}" type="presOf" srcId="{54D339D6-8F96-4CD1-96C0-7746682DFACF}" destId="{D2B62881-CFCA-4735-94AA-2DA60DD338D2}" srcOrd="0" destOrd="0" presId="urn:microsoft.com/office/officeart/2005/8/layout/default"/>
    <dgm:cxn modelId="{66A9D215-5638-4802-AC79-59740A308D93}" type="presOf" srcId="{D8C0296F-96C1-4154-ACC2-B0A0F649D624}" destId="{4A51B802-8635-41AD-A5A5-CDB9BDDC4876}" srcOrd="0" destOrd="0" presId="urn:microsoft.com/office/officeart/2005/8/layout/default"/>
    <dgm:cxn modelId="{098424BE-2E9C-4F75-9CE3-86923C1855E1}" type="presOf" srcId="{B87DF880-F380-4317-9866-8D8ED01B4610}" destId="{2A5202F5-B165-447B-8429-4B3CE21937F7}" srcOrd="0" destOrd="0" presId="urn:microsoft.com/office/officeart/2005/8/layout/default"/>
    <dgm:cxn modelId="{3D65D5AA-6A2B-4C1F-B0CA-8295B25A88A7}" srcId="{D8C0296F-96C1-4154-ACC2-B0A0F649D624}" destId="{E1E1F142-AEF4-480B-801A-C071E2DAD06A}" srcOrd="3" destOrd="0" parTransId="{B9232D0B-9058-45A4-AF90-FEF537CA9714}" sibTransId="{52E74CCC-87DB-46AC-B05A-FF5772667860}"/>
    <dgm:cxn modelId="{1480AA3E-96A2-4DAD-B5AF-487AB408F4DD}" srcId="{D8C0296F-96C1-4154-ACC2-B0A0F649D624}" destId="{7170D68B-3119-4D47-83E9-5FD71B35C78A}" srcOrd="4" destOrd="0" parTransId="{124E79E7-700E-4615-83D9-DDF3A353175C}" sibTransId="{AF38D3C8-8CBF-4731-AFC3-CDA0CABC0F20}"/>
    <dgm:cxn modelId="{0B501BB2-5C6B-4C75-91A7-B5E44089D0DA}" srcId="{D8C0296F-96C1-4154-ACC2-B0A0F649D624}" destId="{B87DF880-F380-4317-9866-8D8ED01B4610}" srcOrd="1" destOrd="0" parTransId="{DFB7504C-EE4E-4B24-82FD-5DF859175F13}" sibTransId="{A05B93E3-0434-474E-8CFC-30EEA79E72E5}"/>
    <dgm:cxn modelId="{5ED15649-10AE-407C-9CF9-D7E0C674F2A1}" srcId="{D8C0296F-96C1-4154-ACC2-B0A0F649D624}" destId="{D0229E1E-50AB-4A69-A79F-810C38F2918F}" srcOrd="0" destOrd="0" parTransId="{4E34E3D4-1A9E-4660-AF82-C35DF45EA9A3}" sibTransId="{B1F42979-F220-458A-8820-C93F8439EA33}"/>
    <dgm:cxn modelId="{DDDBE5DC-DE00-401F-BF02-F51C8003545A}" srcId="{D8C0296F-96C1-4154-ACC2-B0A0F649D624}" destId="{54D339D6-8F96-4CD1-96C0-7746682DFACF}" srcOrd="2" destOrd="0" parTransId="{FF092284-A3B9-4AEB-A668-B1AA750354BF}" sibTransId="{DB949C60-0172-4FFA-A67F-D5C85EF90C61}"/>
    <dgm:cxn modelId="{BC822F5F-25AF-4F4C-B21F-6E7553093A97}" type="presOf" srcId="{D0229E1E-50AB-4A69-A79F-810C38F2918F}" destId="{09D33AE0-7F2B-4B5F-A685-FF93F92AA891}" srcOrd="0" destOrd="0" presId="urn:microsoft.com/office/officeart/2005/8/layout/default"/>
    <dgm:cxn modelId="{6493E72C-C7B7-42FD-BB8D-2B529D0084FB}" type="presOf" srcId="{7170D68B-3119-4D47-83E9-5FD71B35C78A}" destId="{940061E7-57D7-43F3-B2D1-25FD75ABBC38}" srcOrd="0" destOrd="0" presId="urn:microsoft.com/office/officeart/2005/8/layout/default"/>
    <dgm:cxn modelId="{559DE675-422C-4428-8410-8F970E96E9D8}" type="presParOf" srcId="{4A51B802-8635-41AD-A5A5-CDB9BDDC4876}" destId="{09D33AE0-7F2B-4B5F-A685-FF93F92AA891}" srcOrd="0" destOrd="0" presId="urn:microsoft.com/office/officeart/2005/8/layout/default"/>
    <dgm:cxn modelId="{FCA5A1CE-A49E-4220-A805-B35DBE3A5B98}" type="presParOf" srcId="{4A51B802-8635-41AD-A5A5-CDB9BDDC4876}" destId="{4DDEE69B-0BEE-44F3-85B9-8FC2E60ADC56}" srcOrd="1" destOrd="0" presId="urn:microsoft.com/office/officeart/2005/8/layout/default"/>
    <dgm:cxn modelId="{2125C896-EAA9-483D-B2DB-DB34921BF0D8}" type="presParOf" srcId="{4A51B802-8635-41AD-A5A5-CDB9BDDC4876}" destId="{2A5202F5-B165-447B-8429-4B3CE21937F7}" srcOrd="2" destOrd="0" presId="urn:microsoft.com/office/officeart/2005/8/layout/default"/>
    <dgm:cxn modelId="{689EAE31-4C46-4592-AF6F-27BCB72FB486}" type="presParOf" srcId="{4A51B802-8635-41AD-A5A5-CDB9BDDC4876}" destId="{3EC10973-3B28-4F5F-952F-A800D1C5EB5D}" srcOrd="3" destOrd="0" presId="urn:microsoft.com/office/officeart/2005/8/layout/default"/>
    <dgm:cxn modelId="{91F95073-19BC-4609-9483-0F2A0663A874}" type="presParOf" srcId="{4A51B802-8635-41AD-A5A5-CDB9BDDC4876}" destId="{D2B62881-CFCA-4735-94AA-2DA60DD338D2}" srcOrd="4" destOrd="0" presId="urn:microsoft.com/office/officeart/2005/8/layout/default"/>
    <dgm:cxn modelId="{BF91A45F-5E4E-4598-8E93-44953228677A}" type="presParOf" srcId="{4A51B802-8635-41AD-A5A5-CDB9BDDC4876}" destId="{11051DA0-687E-43BF-AB33-3339333438ED}" srcOrd="5" destOrd="0" presId="urn:microsoft.com/office/officeart/2005/8/layout/default"/>
    <dgm:cxn modelId="{B0236BE0-2D45-4EBB-B36B-DF6236E97FAF}" type="presParOf" srcId="{4A51B802-8635-41AD-A5A5-CDB9BDDC4876}" destId="{8DE003D6-E217-40AD-8119-945CB2DEDA5B}" srcOrd="6" destOrd="0" presId="urn:microsoft.com/office/officeart/2005/8/layout/default"/>
    <dgm:cxn modelId="{2A04141B-FD62-4DAD-B317-EFDC67CAD557}" type="presParOf" srcId="{4A51B802-8635-41AD-A5A5-CDB9BDDC4876}" destId="{ADBDB3B8-23C4-4C2E-B1FC-280BCD6B24C6}" srcOrd="7" destOrd="0" presId="urn:microsoft.com/office/officeart/2005/8/layout/default"/>
    <dgm:cxn modelId="{5022B70B-42A9-4317-B6F6-B16D80FAD492}" type="presParOf" srcId="{4A51B802-8635-41AD-A5A5-CDB9BDDC4876}" destId="{940061E7-57D7-43F3-B2D1-25FD75ABBC38}" srcOrd="8" destOrd="0" presId="urn:microsoft.com/office/officeart/2005/8/layout/default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FDAF1FF-62E7-47B8-B484-0BF71B5444FF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F4F1FF6E-69B1-4718-81B6-49DBC25A2CA2}">
      <dgm:prSet phldrT="[Текст]" custT="1"/>
      <dgm:spPr>
        <a:solidFill>
          <a:srgbClr val="FF0000"/>
        </a:solidFill>
      </dgm:spPr>
      <dgm:t>
        <a:bodyPr/>
        <a:lstStyle/>
        <a:p>
          <a:pPr algn="ctr"/>
          <a:r>
            <a:rPr lang="ru-RU" sz="3200" dirty="0" smtClean="0"/>
            <a:t>Профессиональное </a:t>
          </a:r>
          <a:endParaRPr lang="ru-RU" sz="3200" dirty="0"/>
        </a:p>
      </dgm:t>
    </dgm:pt>
    <dgm:pt modelId="{FC7801CB-1505-42FF-A5FA-4EC31A33D339}" type="parTrans" cxnId="{C8F5A7B7-745F-4F87-B031-E750D93E963F}">
      <dgm:prSet/>
      <dgm:spPr/>
      <dgm:t>
        <a:bodyPr/>
        <a:lstStyle/>
        <a:p>
          <a:endParaRPr lang="ru-RU"/>
        </a:p>
      </dgm:t>
    </dgm:pt>
    <dgm:pt modelId="{9D86C7CB-9058-4807-AC7E-40B5F96C4FC9}" type="sibTrans" cxnId="{C8F5A7B7-745F-4F87-B031-E750D93E963F}">
      <dgm:prSet/>
      <dgm:spPr/>
      <dgm:t>
        <a:bodyPr/>
        <a:lstStyle/>
        <a:p>
          <a:endParaRPr lang="ru-RU"/>
        </a:p>
      </dgm:t>
    </dgm:pt>
    <dgm:pt modelId="{71A5959C-CBEE-40EF-A40B-3F477A3E06E2}">
      <dgm:prSet phldrT="[Текст]" custT="1"/>
      <dgm:spPr>
        <a:solidFill>
          <a:srgbClr val="00B0F0"/>
        </a:solidFill>
      </dgm:spPr>
      <dgm:t>
        <a:bodyPr/>
        <a:lstStyle/>
        <a:p>
          <a:r>
            <a:rPr lang="ru-RU" sz="4800" dirty="0" smtClean="0"/>
            <a:t>Школьное</a:t>
          </a:r>
        </a:p>
        <a:p>
          <a:endParaRPr lang="ru-RU" sz="2100" dirty="0"/>
        </a:p>
      </dgm:t>
    </dgm:pt>
    <dgm:pt modelId="{72F3C00F-F3E9-4E30-BF0E-18AB5C1EFFE5}" type="parTrans" cxnId="{B96725CD-F10D-42D2-8DAD-C18341EF06DA}">
      <dgm:prSet/>
      <dgm:spPr/>
      <dgm:t>
        <a:bodyPr/>
        <a:lstStyle/>
        <a:p>
          <a:endParaRPr lang="ru-RU"/>
        </a:p>
      </dgm:t>
    </dgm:pt>
    <dgm:pt modelId="{B668BD2D-FABB-44A6-8F7A-186EC07F1190}" type="sibTrans" cxnId="{B96725CD-F10D-42D2-8DAD-C18341EF06DA}">
      <dgm:prSet/>
      <dgm:spPr/>
      <dgm:t>
        <a:bodyPr/>
        <a:lstStyle/>
        <a:p>
          <a:endParaRPr lang="ru-RU"/>
        </a:p>
      </dgm:t>
    </dgm:pt>
    <dgm:pt modelId="{FCDA8242-45F2-426F-9B1A-4E766B173946}">
      <dgm:prSet phldrT="[Текст]" custT="1"/>
      <dgm:spPr>
        <a:solidFill>
          <a:srgbClr val="FFFF00"/>
        </a:solidFill>
      </dgm:spPr>
      <dgm:t>
        <a:bodyPr/>
        <a:lstStyle/>
        <a:p>
          <a:r>
            <a:rPr lang="ru-RU" sz="5400" dirty="0" smtClean="0"/>
            <a:t>Дошкольное</a:t>
          </a:r>
        </a:p>
        <a:p>
          <a:endParaRPr lang="ru-RU" sz="2100" dirty="0"/>
        </a:p>
      </dgm:t>
    </dgm:pt>
    <dgm:pt modelId="{DFDAB8CE-85A2-4F3E-ADA8-D41BB39C0E62}" type="parTrans" cxnId="{090EECEC-4B2A-4B42-A642-2C1E3FDADAE9}">
      <dgm:prSet/>
      <dgm:spPr/>
      <dgm:t>
        <a:bodyPr/>
        <a:lstStyle/>
        <a:p>
          <a:endParaRPr lang="ru-RU"/>
        </a:p>
      </dgm:t>
    </dgm:pt>
    <dgm:pt modelId="{C36DAF5C-46ED-442A-ACBE-983060B83432}" type="sibTrans" cxnId="{090EECEC-4B2A-4B42-A642-2C1E3FDADAE9}">
      <dgm:prSet/>
      <dgm:spPr/>
      <dgm:t>
        <a:bodyPr/>
        <a:lstStyle/>
        <a:p>
          <a:endParaRPr lang="ru-RU"/>
        </a:p>
      </dgm:t>
    </dgm:pt>
    <dgm:pt modelId="{7684BB69-30AD-4C44-84C9-B84D747A079D}" type="pres">
      <dgm:prSet presAssocID="{6FDAF1FF-62E7-47B8-B484-0BF71B5444FF}" presName="Name0" presStyleCnt="0">
        <dgm:presLayoutVars>
          <dgm:dir/>
          <dgm:animLvl val="lvl"/>
          <dgm:resizeHandles val="exact"/>
        </dgm:presLayoutVars>
      </dgm:prSet>
      <dgm:spPr/>
    </dgm:pt>
    <dgm:pt modelId="{C3E495E4-5083-4619-B2D5-D5F46049AB7F}" type="pres">
      <dgm:prSet presAssocID="{F4F1FF6E-69B1-4718-81B6-49DBC25A2CA2}" presName="Name8" presStyleCnt="0"/>
      <dgm:spPr/>
    </dgm:pt>
    <dgm:pt modelId="{3C476CFD-6EEC-4CCA-9600-0386E914C2EE}" type="pres">
      <dgm:prSet presAssocID="{F4F1FF6E-69B1-4718-81B6-49DBC25A2CA2}" presName="level" presStyleLbl="node1" presStyleIdx="0" presStyleCnt="3" custScaleX="208335" custLinFactNeighborX="10417" custLinFactNeighborY="284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16838E-8E0D-4D1A-87E1-922AA5AEC4F4}" type="pres">
      <dgm:prSet presAssocID="{F4F1FF6E-69B1-4718-81B6-49DBC25A2CA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17DB64-CC43-4E0A-8536-D1539474D751}" type="pres">
      <dgm:prSet presAssocID="{71A5959C-CBEE-40EF-A40B-3F477A3E06E2}" presName="Name8" presStyleCnt="0"/>
      <dgm:spPr/>
    </dgm:pt>
    <dgm:pt modelId="{82A7F406-6AC9-4142-8244-24D73515D8C0}" type="pres">
      <dgm:prSet presAssocID="{71A5959C-CBEE-40EF-A40B-3F477A3E06E2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CF178C-CC7E-4633-B17B-67A4688E7324}" type="pres">
      <dgm:prSet presAssocID="{71A5959C-CBEE-40EF-A40B-3F477A3E06E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C7C270-1DB0-4201-8B41-682C91822F8E}" type="pres">
      <dgm:prSet presAssocID="{FCDA8242-45F2-426F-9B1A-4E766B173946}" presName="Name8" presStyleCnt="0"/>
      <dgm:spPr/>
    </dgm:pt>
    <dgm:pt modelId="{03DB1B3B-CDB1-4197-A4AA-54546CAE0E42}" type="pres">
      <dgm:prSet presAssocID="{FCDA8242-45F2-426F-9B1A-4E766B173946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719142-DF7D-43AC-8053-1E59FBEF3F19}" type="pres">
      <dgm:prSet presAssocID="{FCDA8242-45F2-426F-9B1A-4E766B17394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966A3EA-4A36-40D2-B670-D0526C3ADF8F}" type="presOf" srcId="{6FDAF1FF-62E7-47B8-B484-0BF71B5444FF}" destId="{7684BB69-30AD-4C44-84C9-B84D747A079D}" srcOrd="0" destOrd="0" presId="urn:microsoft.com/office/officeart/2005/8/layout/pyramid1"/>
    <dgm:cxn modelId="{090EECEC-4B2A-4B42-A642-2C1E3FDADAE9}" srcId="{6FDAF1FF-62E7-47B8-B484-0BF71B5444FF}" destId="{FCDA8242-45F2-426F-9B1A-4E766B173946}" srcOrd="2" destOrd="0" parTransId="{DFDAB8CE-85A2-4F3E-ADA8-D41BB39C0E62}" sibTransId="{C36DAF5C-46ED-442A-ACBE-983060B83432}"/>
    <dgm:cxn modelId="{BB7C8A77-BD6D-4541-A438-56E3E2F968F7}" type="presOf" srcId="{F4F1FF6E-69B1-4718-81B6-49DBC25A2CA2}" destId="{3C476CFD-6EEC-4CCA-9600-0386E914C2EE}" srcOrd="0" destOrd="0" presId="urn:microsoft.com/office/officeart/2005/8/layout/pyramid1"/>
    <dgm:cxn modelId="{B96725CD-F10D-42D2-8DAD-C18341EF06DA}" srcId="{6FDAF1FF-62E7-47B8-B484-0BF71B5444FF}" destId="{71A5959C-CBEE-40EF-A40B-3F477A3E06E2}" srcOrd="1" destOrd="0" parTransId="{72F3C00F-F3E9-4E30-BF0E-18AB5C1EFFE5}" sibTransId="{B668BD2D-FABB-44A6-8F7A-186EC07F1190}"/>
    <dgm:cxn modelId="{B6605A4C-743E-44DA-B8DF-C82EAF0BEE9A}" type="presOf" srcId="{FCDA8242-45F2-426F-9B1A-4E766B173946}" destId="{03DB1B3B-CDB1-4197-A4AA-54546CAE0E42}" srcOrd="0" destOrd="0" presId="urn:microsoft.com/office/officeart/2005/8/layout/pyramid1"/>
    <dgm:cxn modelId="{C8F5A7B7-745F-4F87-B031-E750D93E963F}" srcId="{6FDAF1FF-62E7-47B8-B484-0BF71B5444FF}" destId="{F4F1FF6E-69B1-4718-81B6-49DBC25A2CA2}" srcOrd="0" destOrd="0" parTransId="{FC7801CB-1505-42FF-A5FA-4EC31A33D339}" sibTransId="{9D86C7CB-9058-4807-AC7E-40B5F96C4FC9}"/>
    <dgm:cxn modelId="{EC5893CF-8D24-4A51-BC63-95FAB369D98F}" type="presOf" srcId="{71A5959C-CBEE-40EF-A40B-3F477A3E06E2}" destId="{69CF178C-CC7E-4633-B17B-67A4688E7324}" srcOrd="1" destOrd="0" presId="urn:microsoft.com/office/officeart/2005/8/layout/pyramid1"/>
    <dgm:cxn modelId="{B57DBFAE-4F76-4F12-99A9-4C7816C6C353}" type="presOf" srcId="{F4F1FF6E-69B1-4718-81B6-49DBC25A2CA2}" destId="{B316838E-8E0D-4D1A-87E1-922AA5AEC4F4}" srcOrd="1" destOrd="0" presId="urn:microsoft.com/office/officeart/2005/8/layout/pyramid1"/>
    <dgm:cxn modelId="{F0CC3EBF-7832-4A12-8F99-3237C8D1245A}" type="presOf" srcId="{FCDA8242-45F2-426F-9B1A-4E766B173946}" destId="{F2719142-DF7D-43AC-8053-1E59FBEF3F19}" srcOrd="1" destOrd="0" presId="urn:microsoft.com/office/officeart/2005/8/layout/pyramid1"/>
    <dgm:cxn modelId="{5479F8B0-18C9-4F79-A6C0-469E349F8B11}" type="presOf" srcId="{71A5959C-CBEE-40EF-A40B-3F477A3E06E2}" destId="{82A7F406-6AC9-4142-8244-24D73515D8C0}" srcOrd="0" destOrd="0" presId="urn:microsoft.com/office/officeart/2005/8/layout/pyramid1"/>
    <dgm:cxn modelId="{BD96E89B-5371-4B09-90C5-5EAEA862DD79}" type="presParOf" srcId="{7684BB69-30AD-4C44-84C9-B84D747A079D}" destId="{C3E495E4-5083-4619-B2D5-D5F46049AB7F}" srcOrd="0" destOrd="0" presId="urn:microsoft.com/office/officeart/2005/8/layout/pyramid1"/>
    <dgm:cxn modelId="{A41D3531-7309-4E22-B8C2-B8AD429A216D}" type="presParOf" srcId="{C3E495E4-5083-4619-B2D5-D5F46049AB7F}" destId="{3C476CFD-6EEC-4CCA-9600-0386E914C2EE}" srcOrd="0" destOrd="0" presId="urn:microsoft.com/office/officeart/2005/8/layout/pyramid1"/>
    <dgm:cxn modelId="{25FEB122-8813-450B-92BF-9EF8DC7F851E}" type="presParOf" srcId="{C3E495E4-5083-4619-B2D5-D5F46049AB7F}" destId="{B316838E-8E0D-4D1A-87E1-922AA5AEC4F4}" srcOrd="1" destOrd="0" presId="urn:microsoft.com/office/officeart/2005/8/layout/pyramid1"/>
    <dgm:cxn modelId="{6E248473-7812-4313-B049-90C4E1AD3DE9}" type="presParOf" srcId="{7684BB69-30AD-4C44-84C9-B84D747A079D}" destId="{6B17DB64-CC43-4E0A-8536-D1539474D751}" srcOrd="1" destOrd="0" presId="urn:microsoft.com/office/officeart/2005/8/layout/pyramid1"/>
    <dgm:cxn modelId="{9C1DC5E5-CC03-4D10-83DA-7A835EA1D62D}" type="presParOf" srcId="{6B17DB64-CC43-4E0A-8536-D1539474D751}" destId="{82A7F406-6AC9-4142-8244-24D73515D8C0}" srcOrd="0" destOrd="0" presId="urn:microsoft.com/office/officeart/2005/8/layout/pyramid1"/>
    <dgm:cxn modelId="{6771BBAD-FBA7-4257-9333-F25DE72C573B}" type="presParOf" srcId="{6B17DB64-CC43-4E0A-8536-D1539474D751}" destId="{69CF178C-CC7E-4633-B17B-67A4688E7324}" srcOrd="1" destOrd="0" presId="urn:microsoft.com/office/officeart/2005/8/layout/pyramid1"/>
    <dgm:cxn modelId="{8595DB0D-24D8-4366-B353-C7AA4BD9DF12}" type="presParOf" srcId="{7684BB69-30AD-4C44-84C9-B84D747A079D}" destId="{38C7C270-1DB0-4201-8B41-682C91822F8E}" srcOrd="2" destOrd="0" presId="urn:microsoft.com/office/officeart/2005/8/layout/pyramid1"/>
    <dgm:cxn modelId="{19F7D3F7-380F-4076-8383-7BCB862F06BA}" type="presParOf" srcId="{38C7C270-1DB0-4201-8B41-682C91822F8E}" destId="{03DB1B3B-CDB1-4197-A4AA-54546CAE0E42}" srcOrd="0" destOrd="0" presId="urn:microsoft.com/office/officeart/2005/8/layout/pyramid1"/>
    <dgm:cxn modelId="{5F87355E-985B-40F1-8901-90D546687689}" type="presParOf" srcId="{38C7C270-1DB0-4201-8B41-682C91822F8E}" destId="{F2719142-DF7D-43AC-8053-1E59FBEF3F19}" srcOrd="1" destOrd="0" presId="urn:microsoft.com/office/officeart/2005/8/layout/pyramid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9AD65D4-ED39-471F-95E8-67ABF5607A8B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67C51C92-CD69-429A-B2A1-9D7A66BE58AC}">
      <dgm:prSet phldrT="[Текст]" phldr="1"/>
      <dgm:spPr/>
      <dgm:t>
        <a:bodyPr/>
        <a:lstStyle/>
        <a:p>
          <a:endParaRPr lang="ru-RU" dirty="0"/>
        </a:p>
      </dgm:t>
    </dgm:pt>
    <dgm:pt modelId="{72DBAA51-AA45-4799-AA25-44A1948BACEF}" type="parTrans" cxnId="{A6E3ACE0-688F-4E43-A1D8-A669BA67F1BE}">
      <dgm:prSet/>
      <dgm:spPr/>
    </dgm:pt>
    <dgm:pt modelId="{E82C91CF-80E0-4FA0-A5FA-4BAB8BD972CD}" type="sibTrans" cxnId="{A6E3ACE0-688F-4E43-A1D8-A669BA67F1BE}">
      <dgm:prSet/>
      <dgm:spPr/>
    </dgm:pt>
    <dgm:pt modelId="{327F90B8-9759-4FF5-B34C-5E119967BAAB}">
      <dgm:prSet phldrT="[Текст]"/>
      <dgm:spPr/>
      <dgm:t>
        <a:bodyPr/>
        <a:lstStyle/>
        <a:p>
          <a:endParaRPr lang="ru-RU" dirty="0"/>
        </a:p>
      </dgm:t>
    </dgm:pt>
    <dgm:pt modelId="{355A7BA2-4673-4DBA-B7DC-360F935900D9}" type="parTrans" cxnId="{0BCFF08E-8446-4FDB-809D-BD084C2D3596}">
      <dgm:prSet/>
      <dgm:spPr/>
    </dgm:pt>
    <dgm:pt modelId="{EB1AE3B3-F7A8-47CA-A4E3-F1DAB1A821A2}" type="sibTrans" cxnId="{0BCFF08E-8446-4FDB-809D-BD084C2D3596}">
      <dgm:prSet/>
      <dgm:spPr/>
    </dgm:pt>
    <dgm:pt modelId="{F1AD5090-1851-4EB6-A185-250C38C9FF82}">
      <dgm:prSet phldrT="[Текст]"/>
      <dgm:spPr/>
      <dgm:t>
        <a:bodyPr/>
        <a:lstStyle/>
        <a:p>
          <a:endParaRPr lang="ru-RU" dirty="0"/>
        </a:p>
      </dgm:t>
    </dgm:pt>
    <dgm:pt modelId="{7E5E8229-9C29-4891-BD51-9D94258D8734}" type="parTrans" cxnId="{C10DE0E8-D756-454D-8C2B-CB043C0CA776}">
      <dgm:prSet/>
      <dgm:spPr/>
    </dgm:pt>
    <dgm:pt modelId="{AFA532CE-2760-488F-A40D-27D9F8D199A2}" type="sibTrans" cxnId="{C10DE0E8-D756-454D-8C2B-CB043C0CA776}">
      <dgm:prSet/>
      <dgm:spPr/>
    </dgm:pt>
    <dgm:pt modelId="{E47416B5-AB55-495E-A6A4-179C7F1C6785}" type="pres">
      <dgm:prSet presAssocID="{49AD65D4-ED39-471F-95E8-67ABF5607A8B}" presName="compositeShape" presStyleCnt="0">
        <dgm:presLayoutVars>
          <dgm:dir/>
          <dgm:resizeHandles/>
        </dgm:presLayoutVars>
      </dgm:prSet>
      <dgm:spPr/>
    </dgm:pt>
    <dgm:pt modelId="{0B598927-8F3D-43BE-8517-81F26CA27099}" type="pres">
      <dgm:prSet presAssocID="{49AD65D4-ED39-471F-95E8-67ABF5607A8B}" presName="pyramid" presStyleLbl="node1" presStyleIdx="0" presStyleCnt="1"/>
      <dgm:spPr>
        <a:solidFill>
          <a:srgbClr val="92D050"/>
        </a:solidFill>
      </dgm:spPr>
    </dgm:pt>
    <dgm:pt modelId="{674C4214-D35C-4AFA-9E78-D0A4ADF1E36B}" type="pres">
      <dgm:prSet presAssocID="{49AD65D4-ED39-471F-95E8-67ABF5607A8B}" presName="theList" presStyleCnt="0"/>
      <dgm:spPr/>
    </dgm:pt>
    <dgm:pt modelId="{EF7B7EF3-FBBD-4B37-8BB0-8F39EF8A009D}" type="pres">
      <dgm:prSet presAssocID="{67C51C92-CD69-429A-B2A1-9D7A66BE58AC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B9E5DC-5E93-42BC-9B8E-31E85748D614}" type="pres">
      <dgm:prSet presAssocID="{67C51C92-CD69-429A-B2A1-9D7A66BE58AC}" presName="aSpace" presStyleCnt="0"/>
      <dgm:spPr/>
    </dgm:pt>
    <dgm:pt modelId="{9B07B9C4-8096-4157-9AEE-B487CB6669D4}" type="pres">
      <dgm:prSet presAssocID="{327F90B8-9759-4FF5-B34C-5E119967BAAB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15565D-B6A0-45B2-96F3-504DFF1FC1CB}" type="pres">
      <dgm:prSet presAssocID="{327F90B8-9759-4FF5-B34C-5E119967BAAB}" presName="aSpace" presStyleCnt="0"/>
      <dgm:spPr/>
    </dgm:pt>
    <dgm:pt modelId="{DFAE15E1-F9E7-482C-9651-DE3DEF7A528A}" type="pres">
      <dgm:prSet presAssocID="{F1AD5090-1851-4EB6-A185-250C38C9FF82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27A6CF-173C-4947-8F08-376F7AB65AF9}" type="pres">
      <dgm:prSet presAssocID="{F1AD5090-1851-4EB6-A185-250C38C9FF82}" presName="aSpace" presStyleCnt="0"/>
      <dgm:spPr/>
    </dgm:pt>
  </dgm:ptLst>
  <dgm:cxnLst>
    <dgm:cxn modelId="{4353CC7B-BCCE-429C-8D0C-0E840176199F}" type="presOf" srcId="{327F90B8-9759-4FF5-B34C-5E119967BAAB}" destId="{9B07B9C4-8096-4157-9AEE-B487CB6669D4}" srcOrd="0" destOrd="0" presId="urn:microsoft.com/office/officeart/2005/8/layout/pyramid2"/>
    <dgm:cxn modelId="{0BCFF08E-8446-4FDB-809D-BD084C2D3596}" srcId="{49AD65D4-ED39-471F-95E8-67ABF5607A8B}" destId="{327F90B8-9759-4FF5-B34C-5E119967BAAB}" srcOrd="1" destOrd="0" parTransId="{355A7BA2-4673-4DBA-B7DC-360F935900D9}" sibTransId="{EB1AE3B3-F7A8-47CA-A4E3-F1DAB1A821A2}"/>
    <dgm:cxn modelId="{E1600283-F92A-4642-99EE-5CB7E73F3935}" type="presOf" srcId="{67C51C92-CD69-429A-B2A1-9D7A66BE58AC}" destId="{EF7B7EF3-FBBD-4B37-8BB0-8F39EF8A009D}" srcOrd="0" destOrd="0" presId="urn:microsoft.com/office/officeart/2005/8/layout/pyramid2"/>
    <dgm:cxn modelId="{8F422DD1-A8B5-4852-8CF0-D7AEB9CE18B5}" type="presOf" srcId="{F1AD5090-1851-4EB6-A185-250C38C9FF82}" destId="{DFAE15E1-F9E7-482C-9651-DE3DEF7A528A}" srcOrd="0" destOrd="0" presId="urn:microsoft.com/office/officeart/2005/8/layout/pyramid2"/>
    <dgm:cxn modelId="{18F3FE7B-8F63-44E4-8449-1708281F567A}" type="presOf" srcId="{49AD65D4-ED39-471F-95E8-67ABF5607A8B}" destId="{E47416B5-AB55-495E-A6A4-179C7F1C6785}" srcOrd="0" destOrd="0" presId="urn:microsoft.com/office/officeart/2005/8/layout/pyramid2"/>
    <dgm:cxn modelId="{A6E3ACE0-688F-4E43-A1D8-A669BA67F1BE}" srcId="{49AD65D4-ED39-471F-95E8-67ABF5607A8B}" destId="{67C51C92-CD69-429A-B2A1-9D7A66BE58AC}" srcOrd="0" destOrd="0" parTransId="{72DBAA51-AA45-4799-AA25-44A1948BACEF}" sibTransId="{E82C91CF-80E0-4FA0-A5FA-4BAB8BD972CD}"/>
    <dgm:cxn modelId="{C10DE0E8-D756-454D-8C2B-CB043C0CA776}" srcId="{49AD65D4-ED39-471F-95E8-67ABF5607A8B}" destId="{F1AD5090-1851-4EB6-A185-250C38C9FF82}" srcOrd="2" destOrd="0" parTransId="{7E5E8229-9C29-4891-BD51-9D94258D8734}" sibTransId="{AFA532CE-2760-488F-A40D-27D9F8D199A2}"/>
    <dgm:cxn modelId="{A1F53F78-FDF1-402A-BDB6-8A28D1F3A498}" type="presParOf" srcId="{E47416B5-AB55-495E-A6A4-179C7F1C6785}" destId="{0B598927-8F3D-43BE-8517-81F26CA27099}" srcOrd="0" destOrd="0" presId="urn:microsoft.com/office/officeart/2005/8/layout/pyramid2"/>
    <dgm:cxn modelId="{5E688F87-A7B3-440B-9D14-FB2C1F8BB2A0}" type="presParOf" srcId="{E47416B5-AB55-495E-A6A4-179C7F1C6785}" destId="{674C4214-D35C-4AFA-9E78-D0A4ADF1E36B}" srcOrd="1" destOrd="0" presId="urn:microsoft.com/office/officeart/2005/8/layout/pyramid2"/>
    <dgm:cxn modelId="{11EF16B4-C44B-4DC6-BF72-D0A7F13CF325}" type="presParOf" srcId="{674C4214-D35C-4AFA-9E78-D0A4ADF1E36B}" destId="{EF7B7EF3-FBBD-4B37-8BB0-8F39EF8A009D}" srcOrd="0" destOrd="0" presId="urn:microsoft.com/office/officeart/2005/8/layout/pyramid2"/>
    <dgm:cxn modelId="{9DD9AB9E-D217-4033-A3F8-291B5035C5BE}" type="presParOf" srcId="{674C4214-D35C-4AFA-9E78-D0A4ADF1E36B}" destId="{CAB9E5DC-5E93-42BC-9B8E-31E85748D614}" srcOrd="1" destOrd="0" presId="urn:microsoft.com/office/officeart/2005/8/layout/pyramid2"/>
    <dgm:cxn modelId="{0024D425-6475-4776-9742-F636E749C024}" type="presParOf" srcId="{674C4214-D35C-4AFA-9E78-D0A4ADF1E36B}" destId="{9B07B9C4-8096-4157-9AEE-B487CB6669D4}" srcOrd="2" destOrd="0" presId="urn:microsoft.com/office/officeart/2005/8/layout/pyramid2"/>
    <dgm:cxn modelId="{1CF82CA9-8C8A-4CBD-B218-C52D0A8F4B30}" type="presParOf" srcId="{674C4214-D35C-4AFA-9E78-D0A4ADF1E36B}" destId="{A515565D-B6A0-45B2-96F3-504DFF1FC1CB}" srcOrd="3" destOrd="0" presId="urn:microsoft.com/office/officeart/2005/8/layout/pyramid2"/>
    <dgm:cxn modelId="{C86DD39A-2406-4280-88D4-FA5D0B81B286}" type="presParOf" srcId="{674C4214-D35C-4AFA-9E78-D0A4ADF1E36B}" destId="{DFAE15E1-F9E7-482C-9651-DE3DEF7A528A}" srcOrd="4" destOrd="0" presId="urn:microsoft.com/office/officeart/2005/8/layout/pyramid2"/>
    <dgm:cxn modelId="{03DC8E89-EA8C-41A8-BC1E-C493FB90BBDE}" type="presParOf" srcId="{674C4214-D35C-4AFA-9E78-D0A4ADF1E36B}" destId="{2C27A6CF-173C-4947-8F08-376F7AB65AF9}" srcOrd="5" destOrd="0" presId="urn:microsoft.com/office/officeart/2005/8/layout/pyramid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88541F1-F213-482E-A134-8B40128837E5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ru-RU"/>
        </a:p>
      </dgm:t>
    </dgm:pt>
    <dgm:pt modelId="{A7CED17B-7464-439A-A451-DDD9AF21BCE0}">
      <dgm:prSet phldrT="[Текст]" phldr="1"/>
      <dgm:spPr/>
      <dgm:t>
        <a:bodyPr/>
        <a:lstStyle/>
        <a:p>
          <a:endParaRPr lang="ru-RU"/>
        </a:p>
      </dgm:t>
    </dgm:pt>
    <dgm:pt modelId="{3BB67DC1-83DC-47AC-B435-E9A85FDE76A9}" type="parTrans" cxnId="{F6AA721B-8F9F-437C-BCB0-BC32576B4F37}">
      <dgm:prSet/>
      <dgm:spPr/>
      <dgm:t>
        <a:bodyPr/>
        <a:lstStyle/>
        <a:p>
          <a:endParaRPr lang="ru-RU"/>
        </a:p>
      </dgm:t>
    </dgm:pt>
    <dgm:pt modelId="{390A304E-27EE-4F59-AB00-02034B81B38A}" type="sibTrans" cxnId="{F6AA721B-8F9F-437C-BCB0-BC32576B4F37}">
      <dgm:prSet/>
      <dgm:spPr/>
      <dgm:t>
        <a:bodyPr/>
        <a:lstStyle/>
        <a:p>
          <a:endParaRPr lang="ru-RU"/>
        </a:p>
      </dgm:t>
    </dgm:pt>
    <dgm:pt modelId="{E8E97A10-E821-48EA-B263-0F122FFD185D}">
      <dgm:prSet phldrT="[Текст]" phldr="1"/>
      <dgm:spPr/>
      <dgm:t>
        <a:bodyPr/>
        <a:lstStyle/>
        <a:p>
          <a:endParaRPr lang="ru-RU" dirty="0"/>
        </a:p>
      </dgm:t>
    </dgm:pt>
    <dgm:pt modelId="{79E057D2-352D-4760-AFA9-A7FCADFB1A51}" type="parTrans" cxnId="{2B920B03-6FAF-491E-A15A-F9B2D34DD956}">
      <dgm:prSet/>
      <dgm:spPr/>
      <dgm:t>
        <a:bodyPr/>
        <a:lstStyle/>
        <a:p>
          <a:endParaRPr lang="ru-RU"/>
        </a:p>
      </dgm:t>
    </dgm:pt>
    <dgm:pt modelId="{97B59900-2629-4186-A9B0-16F615F3F60A}" type="sibTrans" cxnId="{2B920B03-6FAF-491E-A15A-F9B2D34DD956}">
      <dgm:prSet/>
      <dgm:spPr/>
      <dgm:t>
        <a:bodyPr/>
        <a:lstStyle/>
        <a:p>
          <a:endParaRPr lang="ru-RU"/>
        </a:p>
      </dgm:t>
    </dgm:pt>
    <dgm:pt modelId="{E8144199-5BF8-4429-B205-B461ABCFAF54}">
      <dgm:prSet phldrT="[Текст]" phldr="1"/>
      <dgm:spPr/>
      <dgm:t>
        <a:bodyPr/>
        <a:lstStyle/>
        <a:p>
          <a:endParaRPr lang="ru-RU"/>
        </a:p>
      </dgm:t>
    </dgm:pt>
    <dgm:pt modelId="{60E749F4-4710-4234-84E9-FE8B6ED919B7}" type="parTrans" cxnId="{285633FC-28BC-426A-9258-18B47B579D6E}">
      <dgm:prSet/>
      <dgm:spPr/>
      <dgm:t>
        <a:bodyPr/>
        <a:lstStyle/>
        <a:p>
          <a:endParaRPr lang="ru-RU"/>
        </a:p>
      </dgm:t>
    </dgm:pt>
    <dgm:pt modelId="{33B34D50-85B9-4F3C-8EC1-B4E49873B5F9}" type="sibTrans" cxnId="{285633FC-28BC-426A-9258-18B47B579D6E}">
      <dgm:prSet/>
      <dgm:spPr/>
      <dgm:t>
        <a:bodyPr/>
        <a:lstStyle/>
        <a:p>
          <a:endParaRPr lang="ru-RU"/>
        </a:p>
      </dgm:t>
    </dgm:pt>
    <dgm:pt modelId="{C9312468-4516-4A79-AE55-5D66381C663C}">
      <dgm:prSet phldrT="[Текст]" phldr="1"/>
      <dgm:spPr/>
      <dgm:t>
        <a:bodyPr/>
        <a:lstStyle/>
        <a:p>
          <a:endParaRPr lang="ru-RU"/>
        </a:p>
      </dgm:t>
    </dgm:pt>
    <dgm:pt modelId="{9921DFA5-4013-4A74-854A-4D4FAE7BC885}" type="parTrans" cxnId="{587BF385-F717-41B8-A4B5-2D398B8C9F97}">
      <dgm:prSet/>
      <dgm:spPr/>
      <dgm:t>
        <a:bodyPr/>
        <a:lstStyle/>
        <a:p>
          <a:endParaRPr lang="ru-RU"/>
        </a:p>
      </dgm:t>
    </dgm:pt>
    <dgm:pt modelId="{BE5C4871-A530-41A9-96D0-FFF6ADA945F8}" type="sibTrans" cxnId="{587BF385-F717-41B8-A4B5-2D398B8C9F97}">
      <dgm:prSet/>
      <dgm:spPr/>
      <dgm:t>
        <a:bodyPr/>
        <a:lstStyle/>
        <a:p>
          <a:endParaRPr lang="ru-RU"/>
        </a:p>
      </dgm:t>
    </dgm:pt>
    <dgm:pt modelId="{1A185DB2-CEEA-4F43-94D1-97BFC7FB4AEE}">
      <dgm:prSet phldrT="[Текст]" phldr="1"/>
      <dgm:spPr/>
      <dgm:t>
        <a:bodyPr/>
        <a:lstStyle/>
        <a:p>
          <a:endParaRPr lang="ru-RU"/>
        </a:p>
      </dgm:t>
    </dgm:pt>
    <dgm:pt modelId="{1BBB38B5-3BDC-45BE-8C9C-1852FAF6EF8D}" type="parTrans" cxnId="{70936EA8-1D30-4E9F-80B7-7F062C25306F}">
      <dgm:prSet/>
      <dgm:spPr/>
      <dgm:t>
        <a:bodyPr/>
        <a:lstStyle/>
        <a:p>
          <a:endParaRPr lang="ru-RU"/>
        </a:p>
      </dgm:t>
    </dgm:pt>
    <dgm:pt modelId="{083AC94C-52AC-4CB7-B5DA-A807282B4A76}" type="sibTrans" cxnId="{70936EA8-1D30-4E9F-80B7-7F062C25306F}">
      <dgm:prSet/>
      <dgm:spPr/>
      <dgm:t>
        <a:bodyPr/>
        <a:lstStyle/>
        <a:p>
          <a:endParaRPr lang="ru-RU"/>
        </a:p>
      </dgm:t>
    </dgm:pt>
    <dgm:pt modelId="{C06DF6E4-791A-4F15-9F8D-3AAC6EF2D39A}">
      <dgm:prSet phldrT="[Текст]" phldr="1"/>
      <dgm:spPr/>
      <dgm:t>
        <a:bodyPr/>
        <a:lstStyle/>
        <a:p>
          <a:endParaRPr lang="ru-RU"/>
        </a:p>
      </dgm:t>
    </dgm:pt>
    <dgm:pt modelId="{A45FE9BC-4888-48C9-A400-BD707315C2A4}" type="parTrans" cxnId="{5DD8EA74-E9CC-4F4C-BD98-0153BFE17832}">
      <dgm:prSet/>
      <dgm:spPr/>
      <dgm:t>
        <a:bodyPr/>
        <a:lstStyle/>
        <a:p>
          <a:endParaRPr lang="ru-RU"/>
        </a:p>
      </dgm:t>
    </dgm:pt>
    <dgm:pt modelId="{5B7FDD8C-BA1F-4915-A3A1-13733563952E}" type="sibTrans" cxnId="{5DD8EA74-E9CC-4F4C-BD98-0153BFE17832}">
      <dgm:prSet/>
      <dgm:spPr/>
      <dgm:t>
        <a:bodyPr/>
        <a:lstStyle/>
        <a:p>
          <a:endParaRPr lang="ru-RU"/>
        </a:p>
      </dgm:t>
    </dgm:pt>
    <dgm:pt modelId="{BB223995-FABB-4759-B4EF-00A5BE990A18}">
      <dgm:prSet phldrT="[Текст]" phldr="1"/>
      <dgm:spPr/>
      <dgm:t>
        <a:bodyPr/>
        <a:lstStyle/>
        <a:p>
          <a:endParaRPr lang="ru-RU" dirty="0"/>
        </a:p>
      </dgm:t>
    </dgm:pt>
    <dgm:pt modelId="{E2DF2302-E602-4CA7-8F57-8E3518EF6B93}" type="parTrans" cxnId="{A69C177B-C72B-4DA8-8EB1-9C723EAC361A}">
      <dgm:prSet/>
      <dgm:spPr/>
      <dgm:t>
        <a:bodyPr/>
        <a:lstStyle/>
        <a:p>
          <a:endParaRPr lang="ru-RU"/>
        </a:p>
      </dgm:t>
    </dgm:pt>
    <dgm:pt modelId="{B3042F5C-2E26-4685-BE94-BFBC2E050300}" type="sibTrans" cxnId="{A69C177B-C72B-4DA8-8EB1-9C723EAC361A}">
      <dgm:prSet/>
      <dgm:spPr/>
      <dgm:t>
        <a:bodyPr/>
        <a:lstStyle/>
        <a:p>
          <a:endParaRPr lang="ru-RU"/>
        </a:p>
      </dgm:t>
    </dgm:pt>
    <dgm:pt modelId="{C42318BB-4AAB-489E-A7E1-2CCD65A4E292}">
      <dgm:prSet phldrT="[Текст]" phldr="1"/>
      <dgm:spPr/>
      <dgm:t>
        <a:bodyPr/>
        <a:lstStyle/>
        <a:p>
          <a:endParaRPr lang="ru-RU" dirty="0"/>
        </a:p>
      </dgm:t>
    </dgm:pt>
    <dgm:pt modelId="{1B325B55-C155-4930-9B29-91B2ABA235D2}" type="parTrans" cxnId="{0FBFCB9B-026B-4283-BAC3-AC63CB1C34EB}">
      <dgm:prSet/>
      <dgm:spPr/>
      <dgm:t>
        <a:bodyPr/>
        <a:lstStyle/>
        <a:p>
          <a:endParaRPr lang="ru-RU"/>
        </a:p>
      </dgm:t>
    </dgm:pt>
    <dgm:pt modelId="{48A63C56-3C7B-4F4B-AF6A-B253C8482520}" type="sibTrans" cxnId="{0FBFCB9B-026B-4283-BAC3-AC63CB1C34EB}">
      <dgm:prSet/>
      <dgm:spPr/>
      <dgm:t>
        <a:bodyPr/>
        <a:lstStyle/>
        <a:p>
          <a:endParaRPr lang="ru-RU"/>
        </a:p>
      </dgm:t>
    </dgm:pt>
    <dgm:pt modelId="{55560B72-1417-4701-AED2-09D87C5078D6}">
      <dgm:prSet phldrT="[Текст]" phldr="1"/>
      <dgm:spPr/>
      <dgm:t>
        <a:bodyPr/>
        <a:lstStyle/>
        <a:p>
          <a:endParaRPr lang="ru-RU" dirty="0"/>
        </a:p>
      </dgm:t>
    </dgm:pt>
    <dgm:pt modelId="{1741D050-3163-443B-9EAD-7DD4B4A78EAD}" type="parTrans" cxnId="{5FCF78AA-BB70-4A0C-9821-1AA992EF24DB}">
      <dgm:prSet/>
      <dgm:spPr/>
      <dgm:t>
        <a:bodyPr/>
        <a:lstStyle/>
        <a:p>
          <a:endParaRPr lang="ru-RU"/>
        </a:p>
      </dgm:t>
    </dgm:pt>
    <dgm:pt modelId="{1B7F6A8B-5D41-497D-B2EC-9DD4F1F9B1E5}" type="sibTrans" cxnId="{5FCF78AA-BB70-4A0C-9821-1AA992EF24DB}">
      <dgm:prSet/>
      <dgm:spPr/>
      <dgm:t>
        <a:bodyPr/>
        <a:lstStyle/>
        <a:p>
          <a:endParaRPr lang="ru-RU"/>
        </a:p>
      </dgm:t>
    </dgm:pt>
    <dgm:pt modelId="{F7614811-ABC7-4731-B5DE-6293686B785E}" type="pres">
      <dgm:prSet presAssocID="{C88541F1-F213-482E-A134-8B40128837E5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7054A4D-2AC6-46B5-B285-12728C7B4AD5}" type="pres">
      <dgm:prSet presAssocID="{A7CED17B-7464-439A-A451-DDD9AF21BCE0}" presName="comp" presStyleCnt="0"/>
      <dgm:spPr/>
    </dgm:pt>
    <dgm:pt modelId="{A35C422E-8DD9-4AA4-AD26-F4CE9D5113E3}" type="pres">
      <dgm:prSet presAssocID="{A7CED17B-7464-439A-A451-DDD9AF21BCE0}" presName="box" presStyleLbl="node1" presStyleIdx="0" presStyleCnt="3"/>
      <dgm:spPr/>
      <dgm:t>
        <a:bodyPr/>
        <a:lstStyle/>
        <a:p>
          <a:endParaRPr lang="ru-RU"/>
        </a:p>
      </dgm:t>
    </dgm:pt>
    <dgm:pt modelId="{815D8AF5-A418-4D00-9B24-1D4C4AC1ACC8}" type="pres">
      <dgm:prSet presAssocID="{A7CED17B-7464-439A-A451-DDD9AF21BCE0}" presName="img" presStyleLbl="fgImgPlace1" presStyleIdx="0" presStyleCnt="3"/>
      <dgm:spPr/>
    </dgm:pt>
    <dgm:pt modelId="{37851379-0425-46CF-8D24-C4F03909E7D5}" type="pres">
      <dgm:prSet presAssocID="{A7CED17B-7464-439A-A451-DDD9AF21BCE0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C5F8C3-CD37-43F7-BB72-81492FAD4C60}" type="pres">
      <dgm:prSet presAssocID="{390A304E-27EE-4F59-AB00-02034B81B38A}" presName="spacer" presStyleCnt="0"/>
      <dgm:spPr/>
    </dgm:pt>
    <dgm:pt modelId="{78B5437E-8975-4F43-BAFB-494A2D770C10}" type="pres">
      <dgm:prSet presAssocID="{C9312468-4516-4A79-AE55-5D66381C663C}" presName="comp" presStyleCnt="0"/>
      <dgm:spPr/>
    </dgm:pt>
    <dgm:pt modelId="{95AFC5CC-CCD8-40DF-B5BF-4BE94CFDF62B}" type="pres">
      <dgm:prSet presAssocID="{C9312468-4516-4A79-AE55-5D66381C663C}" presName="box" presStyleLbl="node1" presStyleIdx="1" presStyleCnt="3"/>
      <dgm:spPr/>
      <dgm:t>
        <a:bodyPr/>
        <a:lstStyle/>
        <a:p>
          <a:endParaRPr lang="ru-RU"/>
        </a:p>
      </dgm:t>
    </dgm:pt>
    <dgm:pt modelId="{4D3C2F65-A391-4060-AAD5-0BA056539394}" type="pres">
      <dgm:prSet presAssocID="{C9312468-4516-4A79-AE55-5D66381C663C}" presName="img" presStyleLbl="fgImgPlace1" presStyleIdx="1" presStyleCnt="3"/>
      <dgm:spPr/>
    </dgm:pt>
    <dgm:pt modelId="{01A3A82D-4133-4E07-B879-418B774105D3}" type="pres">
      <dgm:prSet presAssocID="{C9312468-4516-4A79-AE55-5D66381C663C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88D253-68AA-4715-8C3F-5D316C7033F7}" type="pres">
      <dgm:prSet presAssocID="{BE5C4871-A530-41A9-96D0-FFF6ADA945F8}" presName="spacer" presStyleCnt="0"/>
      <dgm:spPr/>
    </dgm:pt>
    <dgm:pt modelId="{8062D7A5-DD43-4484-8A62-C36B16E38B88}" type="pres">
      <dgm:prSet presAssocID="{BB223995-FABB-4759-B4EF-00A5BE990A18}" presName="comp" presStyleCnt="0"/>
      <dgm:spPr/>
    </dgm:pt>
    <dgm:pt modelId="{20A8D0E9-5B2B-4139-98D4-E7283F7D54AD}" type="pres">
      <dgm:prSet presAssocID="{BB223995-FABB-4759-B4EF-00A5BE990A18}" presName="box" presStyleLbl="node1" presStyleIdx="2" presStyleCnt="3"/>
      <dgm:spPr/>
      <dgm:t>
        <a:bodyPr/>
        <a:lstStyle/>
        <a:p>
          <a:endParaRPr lang="ru-RU"/>
        </a:p>
      </dgm:t>
    </dgm:pt>
    <dgm:pt modelId="{D6050B44-D6CD-46CA-81FC-CA4BC35F41B4}" type="pres">
      <dgm:prSet presAssocID="{BB223995-FABB-4759-B4EF-00A5BE990A18}" presName="img" presStyleLbl="fgImgPlace1" presStyleIdx="2" presStyleCnt="3"/>
      <dgm:spPr/>
    </dgm:pt>
    <dgm:pt modelId="{AC64BCA7-243A-422B-9726-3C8B2EE97129}" type="pres">
      <dgm:prSet presAssocID="{BB223995-FABB-4759-B4EF-00A5BE990A18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FBFCB9B-026B-4283-BAC3-AC63CB1C34EB}" srcId="{BB223995-FABB-4759-B4EF-00A5BE990A18}" destId="{C42318BB-4AAB-489E-A7E1-2CCD65A4E292}" srcOrd="0" destOrd="0" parTransId="{1B325B55-C155-4930-9B29-91B2ABA235D2}" sibTransId="{48A63C56-3C7B-4F4B-AF6A-B253C8482520}"/>
    <dgm:cxn modelId="{5DD8EA74-E9CC-4F4C-BD98-0153BFE17832}" srcId="{C9312468-4516-4A79-AE55-5D66381C663C}" destId="{C06DF6E4-791A-4F15-9F8D-3AAC6EF2D39A}" srcOrd="1" destOrd="0" parTransId="{A45FE9BC-4888-48C9-A400-BD707315C2A4}" sibTransId="{5B7FDD8C-BA1F-4915-A3A1-13733563952E}"/>
    <dgm:cxn modelId="{F6AA721B-8F9F-437C-BCB0-BC32576B4F37}" srcId="{C88541F1-F213-482E-A134-8B40128837E5}" destId="{A7CED17B-7464-439A-A451-DDD9AF21BCE0}" srcOrd="0" destOrd="0" parTransId="{3BB67DC1-83DC-47AC-B435-E9A85FDE76A9}" sibTransId="{390A304E-27EE-4F59-AB00-02034B81B38A}"/>
    <dgm:cxn modelId="{70936EA8-1D30-4E9F-80B7-7F062C25306F}" srcId="{C9312468-4516-4A79-AE55-5D66381C663C}" destId="{1A185DB2-CEEA-4F43-94D1-97BFC7FB4AEE}" srcOrd="0" destOrd="0" parTransId="{1BBB38B5-3BDC-45BE-8C9C-1852FAF6EF8D}" sibTransId="{083AC94C-52AC-4CB7-B5DA-A807282B4A76}"/>
    <dgm:cxn modelId="{B21F1DF8-B284-4280-8822-372DE7B6EB7C}" type="presOf" srcId="{C06DF6E4-791A-4F15-9F8D-3AAC6EF2D39A}" destId="{01A3A82D-4133-4E07-B879-418B774105D3}" srcOrd="1" destOrd="2" presId="urn:microsoft.com/office/officeart/2005/8/layout/vList4"/>
    <dgm:cxn modelId="{34F7BC94-CD4D-4542-80EB-6596A46EA1BF}" type="presOf" srcId="{55560B72-1417-4701-AED2-09D87C5078D6}" destId="{AC64BCA7-243A-422B-9726-3C8B2EE97129}" srcOrd="1" destOrd="2" presId="urn:microsoft.com/office/officeart/2005/8/layout/vList4"/>
    <dgm:cxn modelId="{A8D3B179-5264-49AB-9EAC-9F5A5E66167A}" type="presOf" srcId="{1A185DB2-CEEA-4F43-94D1-97BFC7FB4AEE}" destId="{95AFC5CC-CCD8-40DF-B5BF-4BE94CFDF62B}" srcOrd="0" destOrd="1" presId="urn:microsoft.com/office/officeart/2005/8/layout/vList4"/>
    <dgm:cxn modelId="{5FCF78AA-BB70-4A0C-9821-1AA992EF24DB}" srcId="{BB223995-FABB-4759-B4EF-00A5BE990A18}" destId="{55560B72-1417-4701-AED2-09D87C5078D6}" srcOrd="1" destOrd="0" parTransId="{1741D050-3163-443B-9EAD-7DD4B4A78EAD}" sibTransId="{1B7F6A8B-5D41-497D-B2EC-9DD4F1F9B1E5}"/>
    <dgm:cxn modelId="{6E10D77C-6211-4CB0-B210-BA26D6AFE361}" type="presOf" srcId="{E8E97A10-E821-48EA-B263-0F122FFD185D}" destId="{37851379-0425-46CF-8D24-C4F03909E7D5}" srcOrd="1" destOrd="1" presId="urn:microsoft.com/office/officeart/2005/8/layout/vList4"/>
    <dgm:cxn modelId="{21442DC3-6661-4440-B0FB-0E2890FF207D}" type="presOf" srcId="{C42318BB-4AAB-489E-A7E1-2CCD65A4E292}" destId="{AC64BCA7-243A-422B-9726-3C8B2EE97129}" srcOrd="1" destOrd="1" presId="urn:microsoft.com/office/officeart/2005/8/layout/vList4"/>
    <dgm:cxn modelId="{1ED5F72A-3F44-4EF4-981E-832692E22496}" type="presOf" srcId="{C06DF6E4-791A-4F15-9F8D-3AAC6EF2D39A}" destId="{95AFC5CC-CCD8-40DF-B5BF-4BE94CFDF62B}" srcOrd="0" destOrd="2" presId="urn:microsoft.com/office/officeart/2005/8/layout/vList4"/>
    <dgm:cxn modelId="{C04AA8D3-34A8-4708-8E82-33C365D03FA8}" type="presOf" srcId="{A7CED17B-7464-439A-A451-DDD9AF21BCE0}" destId="{A35C422E-8DD9-4AA4-AD26-F4CE9D5113E3}" srcOrd="0" destOrd="0" presId="urn:microsoft.com/office/officeart/2005/8/layout/vList4"/>
    <dgm:cxn modelId="{68480557-4784-497E-96B4-A7617530CDA2}" type="presOf" srcId="{E8144199-5BF8-4429-B205-B461ABCFAF54}" destId="{A35C422E-8DD9-4AA4-AD26-F4CE9D5113E3}" srcOrd="0" destOrd="2" presId="urn:microsoft.com/office/officeart/2005/8/layout/vList4"/>
    <dgm:cxn modelId="{11A48AB0-7688-4929-8ABB-96526631CB81}" type="presOf" srcId="{A7CED17B-7464-439A-A451-DDD9AF21BCE0}" destId="{37851379-0425-46CF-8D24-C4F03909E7D5}" srcOrd="1" destOrd="0" presId="urn:microsoft.com/office/officeart/2005/8/layout/vList4"/>
    <dgm:cxn modelId="{2B920B03-6FAF-491E-A15A-F9B2D34DD956}" srcId="{A7CED17B-7464-439A-A451-DDD9AF21BCE0}" destId="{E8E97A10-E821-48EA-B263-0F122FFD185D}" srcOrd="0" destOrd="0" parTransId="{79E057D2-352D-4760-AFA9-A7FCADFB1A51}" sibTransId="{97B59900-2629-4186-A9B0-16F615F3F60A}"/>
    <dgm:cxn modelId="{F6DB9D5C-D7C7-44A6-A1CD-7B1CB9985792}" type="presOf" srcId="{BB223995-FABB-4759-B4EF-00A5BE990A18}" destId="{20A8D0E9-5B2B-4139-98D4-E7283F7D54AD}" srcOrd="0" destOrd="0" presId="urn:microsoft.com/office/officeart/2005/8/layout/vList4"/>
    <dgm:cxn modelId="{1AB17DDC-B79A-4BF2-9A50-0C96214A53CB}" type="presOf" srcId="{1A185DB2-CEEA-4F43-94D1-97BFC7FB4AEE}" destId="{01A3A82D-4133-4E07-B879-418B774105D3}" srcOrd="1" destOrd="1" presId="urn:microsoft.com/office/officeart/2005/8/layout/vList4"/>
    <dgm:cxn modelId="{6AF7D97A-4471-43E1-AC21-826EC31F67B2}" type="presOf" srcId="{BB223995-FABB-4759-B4EF-00A5BE990A18}" destId="{AC64BCA7-243A-422B-9726-3C8B2EE97129}" srcOrd="1" destOrd="0" presId="urn:microsoft.com/office/officeart/2005/8/layout/vList4"/>
    <dgm:cxn modelId="{57AE1BEF-0AF3-4D51-ADF5-4AB707234DD3}" type="presOf" srcId="{C88541F1-F213-482E-A134-8B40128837E5}" destId="{F7614811-ABC7-4731-B5DE-6293686B785E}" srcOrd="0" destOrd="0" presId="urn:microsoft.com/office/officeart/2005/8/layout/vList4"/>
    <dgm:cxn modelId="{48B12C0B-F4D9-4DDD-B050-97C495BF5F13}" type="presOf" srcId="{55560B72-1417-4701-AED2-09D87C5078D6}" destId="{20A8D0E9-5B2B-4139-98D4-E7283F7D54AD}" srcOrd="0" destOrd="2" presId="urn:microsoft.com/office/officeart/2005/8/layout/vList4"/>
    <dgm:cxn modelId="{C22B6D96-062F-4181-AFD4-135FD3CBAF24}" type="presOf" srcId="{C9312468-4516-4A79-AE55-5D66381C663C}" destId="{01A3A82D-4133-4E07-B879-418B774105D3}" srcOrd="1" destOrd="0" presId="urn:microsoft.com/office/officeart/2005/8/layout/vList4"/>
    <dgm:cxn modelId="{587BF385-F717-41B8-A4B5-2D398B8C9F97}" srcId="{C88541F1-F213-482E-A134-8B40128837E5}" destId="{C9312468-4516-4A79-AE55-5D66381C663C}" srcOrd="1" destOrd="0" parTransId="{9921DFA5-4013-4A74-854A-4D4FAE7BC885}" sibTransId="{BE5C4871-A530-41A9-96D0-FFF6ADA945F8}"/>
    <dgm:cxn modelId="{5816EC36-29D3-4809-A62E-684BCAE81322}" type="presOf" srcId="{E8E97A10-E821-48EA-B263-0F122FFD185D}" destId="{A35C422E-8DD9-4AA4-AD26-F4CE9D5113E3}" srcOrd="0" destOrd="1" presId="urn:microsoft.com/office/officeart/2005/8/layout/vList4"/>
    <dgm:cxn modelId="{087B708D-A53C-4D4B-A6C9-25C1C79B0E5F}" type="presOf" srcId="{C42318BB-4AAB-489E-A7E1-2CCD65A4E292}" destId="{20A8D0E9-5B2B-4139-98D4-E7283F7D54AD}" srcOrd="0" destOrd="1" presId="urn:microsoft.com/office/officeart/2005/8/layout/vList4"/>
    <dgm:cxn modelId="{A69C177B-C72B-4DA8-8EB1-9C723EAC361A}" srcId="{C88541F1-F213-482E-A134-8B40128837E5}" destId="{BB223995-FABB-4759-B4EF-00A5BE990A18}" srcOrd="2" destOrd="0" parTransId="{E2DF2302-E602-4CA7-8F57-8E3518EF6B93}" sibTransId="{B3042F5C-2E26-4685-BE94-BFBC2E050300}"/>
    <dgm:cxn modelId="{D6EEE221-12A3-43A8-A3E9-B056B3458960}" type="presOf" srcId="{E8144199-5BF8-4429-B205-B461ABCFAF54}" destId="{37851379-0425-46CF-8D24-C4F03909E7D5}" srcOrd="1" destOrd="2" presId="urn:microsoft.com/office/officeart/2005/8/layout/vList4"/>
    <dgm:cxn modelId="{D73F8245-7664-444D-8ABD-B4678C20E06F}" type="presOf" srcId="{C9312468-4516-4A79-AE55-5D66381C663C}" destId="{95AFC5CC-CCD8-40DF-B5BF-4BE94CFDF62B}" srcOrd="0" destOrd="0" presId="urn:microsoft.com/office/officeart/2005/8/layout/vList4"/>
    <dgm:cxn modelId="{285633FC-28BC-426A-9258-18B47B579D6E}" srcId="{A7CED17B-7464-439A-A451-DDD9AF21BCE0}" destId="{E8144199-5BF8-4429-B205-B461ABCFAF54}" srcOrd="1" destOrd="0" parTransId="{60E749F4-4710-4234-84E9-FE8B6ED919B7}" sibTransId="{33B34D50-85B9-4F3C-8EC1-B4E49873B5F9}"/>
    <dgm:cxn modelId="{5E6E8403-2C6B-42F3-93ED-A4AEADBAC57E}" type="presParOf" srcId="{F7614811-ABC7-4731-B5DE-6293686B785E}" destId="{57054A4D-2AC6-46B5-B285-12728C7B4AD5}" srcOrd="0" destOrd="0" presId="urn:microsoft.com/office/officeart/2005/8/layout/vList4"/>
    <dgm:cxn modelId="{94F569CB-A1EE-42BA-9D9E-DE233FE1D98F}" type="presParOf" srcId="{57054A4D-2AC6-46B5-B285-12728C7B4AD5}" destId="{A35C422E-8DD9-4AA4-AD26-F4CE9D5113E3}" srcOrd="0" destOrd="0" presId="urn:microsoft.com/office/officeart/2005/8/layout/vList4"/>
    <dgm:cxn modelId="{6CE68EC9-C104-4F8F-A180-160FFBD6F3E0}" type="presParOf" srcId="{57054A4D-2AC6-46B5-B285-12728C7B4AD5}" destId="{815D8AF5-A418-4D00-9B24-1D4C4AC1ACC8}" srcOrd="1" destOrd="0" presId="urn:microsoft.com/office/officeart/2005/8/layout/vList4"/>
    <dgm:cxn modelId="{FB0B0D0E-D664-4FD1-8703-0F520666A8AF}" type="presParOf" srcId="{57054A4D-2AC6-46B5-B285-12728C7B4AD5}" destId="{37851379-0425-46CF-8D24-C4F03909E7D5}" srcOrd="2" destOrd="0" presId="urn:microsoft.com/office/officeart/2005/8/layout/vList4"/>
    <dgm:cxn modelId="{7818F65D-E666-4158-9A0A-21F940B94437}" type="presParOf" srcId="{F7614811-ABC7-4731-B5DE-6293686B785E}" destId="{8CC5F8C3-CD37-43F7-BB72-81492FAD4C60}" srcOrd="1" destOrd="0" presId="urn:microsoft.com/office/officeart/2005/8/layout/vList4"/>
    <dgm:cxn modelId="{1A97AF16-D59D-470B-BFC5-56A3F4592C72}" type="presParOf" srcId="{F7614811-ABC7-4731-B5DE-6293686B785E}" destId="{78B5437E-8975-4F43-BAFB-494A2D770C10}" srcOrd="2" destOrd="0" presId="urn:microsoft.com/office/officeart/2005/8/layout/vList4"/>
    <dgm:cxn modelId="{75B86776-68F4-47F2-A2C2-6204BB5DD9E0}" type="presParOf" srcId="{78B5437E-8975-4F43-BAFB-494A2D770C10}" destId="{95AFC5CC-CCD8-40DF-B5BF-4BE94CFDF62B}" srcOrd="0" destOrd="0" presId="urn:microsoft.com/office/officeart/2005/8/layout/vList4"/>
    <dgm:cxn modelId="{2E26EC23-80D8-48FA-9660-C42A389CE19E}" type="presParOf" srcId="{78B5437E-8975-4F43-BAFB-494A2D770C10}" destId="{4D3C2F65-A391-4060-AAD5-0BA056539394}" srcOrd="1" destOrd="0" presId="urn:microsoft.com/office/officeart/2005/8/layout/vList4"/>
    <dgm:cxn modelId="{68301C98-B835-49BA-9EC9-B0961EFF5BDB}" type="presParOf" srcId="{78B5437E-8975-4F43-BAFB-494A2D770C10}" destId="{01A3A82D-4133-4E07-B879-418B774105D3}" srcOrd="2" destOrd="0" presId="urn:microsoft.com/office/officeart/2005/8/layout/vList4"/>
    <dgm:cxn modelId="{C57ABF38-6CA5-4A38-9759-DB351071D457}" type="presParOf" srcId="{F7614811-ABC7-4731-B5DE-6293686B785E}" destId="{6C88D253-68AA-4715-8C3F-5D316C7033F7}" srcOrd="3" destOrd="0" presId="urn:microsoft.com/office/officeart/2005/8/layout/vList4"/>
    <dgm:cxn modelId="{29668E9D-A628-4F38-8E5F-5BDAE8FC9B15}" type="presParOf" srcId="{F7614811-ABC7-4731-B5DE-6293686B785E}" destId="{8062D7A5-DD43-4484-8A62-C36B16E38B88}" srcOrd="4" destOrd="0" presId="urn:microsoft.com/office/officeart/2005/8/layout/vList4"/>
    <dgm:cxn modelId="{7C5F3D0B-8C20-4651-9589-33D59A50DA90}" type="presParOf" srcId="{8062D7A5-DD43-4484-8A62-C36B16E38B88}" destId="{20A8D0E9-5B2B-4139-98D4-E7283F7D54AD}" srcOrd="0" destOrd="0" presId="urn:microsoft.com/office/officeart/2005/8/layout/vList4"/>
    <dgm:cxn modelId="{F1D9F280-C119-4E41-849E-46DE0004FD6E}" type="presParOf" srcId="{8062D7A5-DD43-4484-8A62-C36B16E38B88}" destId="{D6050B44-D6CD-46CA-81FC-CA4BC35F41B4}" srcOrd="1" destOrd="0" presId="urn:microsoft.com/office/officeart/2005/8/layout/vList4"/>
    <dgm:cxn modelId="{FB4AF878-8B31-4F3F-9532-BD77DA707FF4}" type="presParOf" srcId="{8062D7A5-DD43-4484-8A62-C36B16E38B88}" destId="{AC64BCA7-243A-422B-9726-3C8B2EE97129}" srcOrd="2" destOrd="0" presId="urn:microsoft.com/office/officeart/2005/8/layout/vList4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6DFAA87-E1F7-4E0A-AD53-68B959B343FD}">
      <dsp:nvSpPr>
        <dsp:cNvPr id="0" name=""/>
        <dsp:cNvSpPr/>
      </dsp:nvSpPr>
      <dsp:spPr>
        <a:xfrm>
          <a:off x="1004" y="0"/>
          <a:ext cx="2611933" cy="45259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Формирование нового гражданина- самостоятельного, умеющего критически мыслить</a:t>
          </a:r>
          <a:endParaRPr lang="ru-RU" sz="1700" kern="1200" dirty="0"/>
        </a:p>
      </dsp:txBody>
      <dsp:txXfrm>
        <a:off x="1004" y="0"/>
        <a:ext cx="2611933" cy="1357788"/>
      </dsp:txXfrm>
    </dsp:sp>
    <dsp:sp modelId="{189E4F7A-C810-43FF-BA1A-7276F31D2B72}">
      <dsp:nvSpPr>
        <dsp:cNvPr id="0" name=""/>
        <dsp:cNvSpPr/>
      </dsp:nvSpPr>
      <dsp:spPr>
        <a:xfrm>
          <a:off x="262197" y="1359114"/>
          <a:ext cx="2089546" cy="13646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Введение государственных стандартов</a:t>
          </a:r>
          <a:endParaRPr lang="ru-RU" sz="1600" kern="1200" dirty="0"/>
        </a:p>
      </dsp:txBody>
      <dsp:txXfrm>
        <a:off x="262197" y="1359114"/>
        <a:ext cx="2089546" cy="1364639"/>
      </dsp:txXfrm>
    </dsp:sp>
    <dsp:sp modelId="{09F1B5B9-D9E9-48B0-844E-81EA6AB73030}">
      <dsp:nvSpPr>
        <dsp:cNvPr id="0" name=""/>
        <dsp:cNvSpPr/>
      </dsp:nvSpPr>
      <dsp:spPr>
        <a:xfrm>
          <a:off x="262197" y="2933699"/>
          <a:ext cx="2089546" cy="13646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Компьютеризация образования</a:t>
          </a:r>
          <a:endParaRPr lang="ru-RU" sz="1600" kern="1200" dirty="0"/>
        </a:p>
      </dsp:txBody>
      <dsp:txXfrm>
        <a:off x="262197" y="2933699"/>
        <a:ext cx="2089546" cy="1364639"/>
      </dsp:txXfrm>
    </dsp:sp>
    <dsp:sp modelId="{362C5D68-27EC-479B-8E31-1CABCD3F4DB8}">
      <dsp:nvSpPr>
        <dsp:cNvPr id="0" name=""/>
        <dsp:cNvSpPr/>
      </dsp:nvSpPr>
      <dsp:spPr>
        <a:xfrm>
          <a:off x="2808833" y="0"/>
          <a:ext cx="2611933" cy="45259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Увеличение финансирования учебных заведений</a:t>
          </a:r>
          <a:endParaRPr lang="ru-RU" sz="1700" kern="1200" dirty="0"/>
        </a:p>
      </dsp:txBody>
      <dsp:txXfrm>
        <a:off x="2808833" y="0"/>
        <a:ext cx="2611933" cy="1357788"/>
      </dsp:txXfrm>
    </dsp:sp>
    <dsp:sp modelId="{CE0DAFB5-9C4D-49CF-AF17-2ECD4B76E11A}">
      <dsp:nvSpPr>
        <dsp:cNvPr id="0" name=""/>
        <dsp:cNvSpPr/>
      </dsp:nvSpPr>
      <dsp:spPr>
        <a:xfrm>
          <a:off x="3070026" y="1359114"/>
          <a:ext cx="2089546" cy="13646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Строительство новых школ</a:t>
          </a:r>
          <a:endParaRPr lang="ru-RU" sz="1600" kern="1200" dirty="0"/>
        </a:p>
      </dsp:txBody>
      <dsp:txXfrm>
        <a:off x="3070026" y="1359114"/>
        <a:ext cx="2089546" cy="1364639"/>
      </dsp:txXfrm>
    </dsp:sp>
    <dsp:sp modelId="{C2F80276-94E2-43E7-89D0-580BAAA3B277}">
      <dsp:nvSpPr>
        <dsp:cNvPr id="0" name=""/>
        <dsp:cNvSpPr/>
      </dsp:nvSpPr>
      <dsp:spPr>
        <a:xfrm>
          <a:off x="3070026" y="2933699"/>
          <a:ext cx="2089546" cy="13646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Повышение квалификации педагогов </a:t>
          </a:r>
          <a:endParaRPr lang="ru-RU" sz="1600" kern="1200" dirty="0"/>
        </a:p>
      </dsp:txBody>
      <dsp:txXfrm>
        <a:off x="3070026" y="2933699"/>
        <a:ext cx="2089546" cy="1364639"/>
      </dsp:txXfrm>
    </dsp:sp>
    <dsp:sp modelId="{F6A8C8DD-A6FD-4453-8C44-B3D25CF5CA8E}">
      <dsp:nvSpPr>
        <dsp:cNvPr id="0" name=""/>
        <dsp:cNvSpPr/>
      </dsp:nvSpPr>
      <dsp:spPr>
        <a:xfrm>
          <a:off x="5616661" y="0"/>
          <a:ext cx="2611933" cy="45259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Повышение уровня культурного развития</a:t>
          </a:r>
          <a:endParaRPr lang="ru-RU" sz="1700" kern="1200" dirty="0"/>
        </a:p>
      </dsp:txBody>
      <dsp:txXfrm>
        <a:off x="5616661" y="0"/>
        <a:ext cx="2611933" cy="1357788"/>
      </dsp:txXfrm>
    </dsp:sp>
    <dsp:sp modelId="{0FC37D3D-AF89-4E0A-89E9-0D3E6D2CCB68}">
      <dsp:nvSpPr>
        <dsp:cNvPr id="0" name=""/>
        <dsp:cNvSpPr/>
      </dsp:nvSpPr>
      <dsp:spPr>
        <a:xfrm>
          <a:off x="5877855" y="1359114"/>
          <a:ext cx="2089546" cy="13646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Предоставление равных возможностей для учащихся</a:t>
          </a:r>
          <a:endParaRPr lang="ru-RU" sz="1600" kern="1200" dirty="0"/>
        </a:p>
      </dsp:txBody>
      <dsp:txXfrm>
        <a:off x="5877855" y="1359114"/>
        <a:ext cx="2089546" cy="1364639"/>
      </dsp:txXfrm>
    </dsp:sp>
    <dsp:sp modelId="{4BE0E2FE-DB6B-46B8-89E4-3D0402484525}">
      <dsp:nvSpPr>
        <dsp:cNvPr id="0" name=""/>
        <dsp:cNvSpPr/>
      </dsp:nvSpPr>
      <dsp:spPr>
        <a:xfrm>
          <a:off x="5877855" y="2933699"/>
          <a:ext cx="2089546" cy="13646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Повышение качества образования</a:t>
          </a:r>
          <a:endParaRPr lang="ru-RU" sz="1600" kern="1200" dirty="0"/>
        </a:p>
      </dsp:txBody>
      <dsp:txXfrm>
        <a:off x="5877855" y="2933699"/>
        <a:ext cx="2089546" cy="136463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109981B-5C9D-4103-8963-DC8B94743376}">
      <dsp:nvSpPr>
        <dsp:cNvPr id="0" name=""/>
        <dsp:cNvSpPr/>
      </dsp:nvSpPr>
      <dsp:spPr>
        <a:xfrm>
          <a:off x="0" y="543261"/>
          <a:ext cx="40386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3A1573-86D8-4D83-A826-3EDC3C4F1E51}">
      <dsp:nvSpPr>
        <dsp:cNvPr id="0" name=""/>
        <dsp:cNvSpPr/>
      </dsp:nvSpPr>
      <dsp:spPr>
        <a:xfrm>
          <a:off x="176686" y="0"/>
          <a:ext cx="2827020" cy="100368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855" tIns="0" rIns="106855" bIns="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400" kern="1200" dirty="0" smtClean="0"/>
        </a:p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Страны</a:t>
          </a:r>
        </a:p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400" kern="1200" dirty="0"/>
        </a:p>
      </dsp:txBody>
      <dsp:txXfrm>
        <a:off x="176686" y="0"/>
        <a:ext cx="2827020" cy="1003680"/>
      </dsp:txXfrm>
    </dsp:sp>
    <dsp:sp modelId="{19570FD4-317A-4317-9647-AD5A71BE2606}">
      <dsp:nvSpPr>
        <dsp:cNvPr id="0" name=""/>
        <dsp:cNvSpPr/>
      </dsp:nvSpPr>
      <dsp:spPr>
        <a:xfrm>
          <a:off x="0" y="2085501"/>
          <a:ext cx="40386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E73E4A-99B7-4BB8-94E2-1B4A311B96EB}">
      <dsp:nvSpPr>
        <dsp:cNvPr id="0" name=""/>
        <dsp:cNvSpPr/>
      </dsp:nvSpPr>
      <dsp:spPr>
        <a:xfrm>
          <a:off x="201930" y="1583661"/>
          <a:ext cx="2827020" cy="1003680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855" tIns="0" rIns="106855" bIns="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400" kern="1200" dirty="0" smtClean="0"/>
        </a:p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Личности</a:t>
          </a:r>
        </a:p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400" kern="1200" dirty="0"/>
        </a:p>
      </dsp:txBody>
      <dsp:txXfrm>
        <a:off x="201930" y="1583661"/>
        <a:ext cx="2827020" cy="1003680"/>
      </dsp:txXfrm>
    </dsp:sp>
    <dsp:sp modelId="{FA8A2A22-F33E-4E1C-874D-4ABC100C72BC}">
      <dsp:nvSpPr>
        <dsp:cNvPr id="0" name=""/>
        <dsp:cNvSpPr/>
      </dsp:nvSpPr>
      <dsp:spPr>
        <a:xfrm>
          <a:off x="0" y="3627741"/>
          <a:ext cx="40386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4E7B66-5AEB-478D-9C3D-636DFD9647F9}">
      <dsp:nvSpPr>
        <dsp:cNvPr id="0" name=""/>
        <dsp:cNvSpPr/>
      </dsp:nvSpPr>
      <dsp:spPr>
        <a:xfrm>
          <a:off x="201930" y="3125901"/>
          <a:ext cx="2827020" cy="1003680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855" tIns="0" rIns="106855" bIns="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400" kern="1200" dirty="0" smtClean="0"/>
        </a:p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Общества</a:t>
          </a:r>
        </a:p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400" kern="1200" dirty="0"/>
        </a:p>
      </dsp:txBody>
      <dsp:txXfrm>
        <a:off x="201930" y="3125901"/>
        <a:ext cx="2827020" cy="100368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9D33AE0-7F2B-4B5F-A685-FF93F92AA891}">
      <dsp:nvSpPr>
        <dsp:cNvPr id="0" name=""/>
        <dsp:cNvSpPr/>
      </dsp:nvSpPr>
      <dsp:spPr>
        <a:xfrm>
          <a:off x="0" y="216024"/>
          <a:ext cx="2571749" cy="22364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600" kern="1200" dirty="0"/>
        </a:p>
      </dsp:txBody>
      <dsp:txXfrm>
        <a:off x="0" y="216024"/>
        <a:ext cx="2571749" cy="2236481"/>
      </dsp:txXfrm>
    </dsp:sp>
    <dsp:sp modelId="{2A5202F5-B165-447B-8429-4B3CE21937F7}">
      <dsp:nvSpPr>
        <dsp:cNvPr id="0" name=""/>
        <dsp:cNvSpPr/>
      </dsp:nvSpPr>
      <dsp:spPr>
        <a:xfrm>
          <a:off x="2828925" y="216024"/>
          <a:ext cx="2571749" cy="22364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600" kern="1200" dirty="0"/>
        </a:p>
      </dsp:txBody>
      <dsp:txXfrm>
        <a:off x="2828925" y="216024"/>
        <a:ext cx="2571749" cy="2236481"/>
      </dsp:txXfrm>
    </dsp:sp>
    <dsp:sp modelId="{D2B62881-CFCA-4735-94AA-2DA60DD338D2}">
      <dsp:nvSpPr>
        <dsp:cNvPr id="0" name=""/>
        <dsp:cNvSpPr/>
      </dsp:nvSpPr>
      <dsp:spPr>
        <a:xfrm>
          <a:off x="5657849" y="216024"/>
          <a:ext cx="2571749" cy="22364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600" kern="1200" dirty="0"/>
        </a:p>
      </dsp:txBody>
      <dsp:txXfrm>
        <a:off x="5657849" y="216024"/>
        <a:ext cx="2571749" cy="2236481"/>
      </dsp:txXfrm>
    </dsp:sp>
    <dsp:sp modelId="{8DE003D6-E217-40AD-8119-945CB2DEDA5B}">
      <dsp:nvSpPr>
        <dsp:cNvPr id="0" name=""/>
        <dsp:cNvSpPr/>
      </dsp:nvSpPr>
      <dsp:spPr>
        <a:xfrm>
          <a:off x="0" y="2764899"/>
          <a:ext cx="4011878" cy="18554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 dirty="0"/>
        </a:p>
      </dsp:txBody>
      <dsp:txXfrm>
        <a:off x="0" y="2764899"/>
        <a:ext cx="4011878" cy="1855425"/>
      </dsp:txXfrm>
    </dsp:sp>
    <dsp:sp modelId="{940061E7-57D7-43F3-B2D1-25FD75ABBC38}">
      <dsp:nvSpPr>
        <dsp:cNvPr id="0" name=""/>
        <dsp:cNvSpPr/>
      </dsp:nvSpPr>
      <dsp:spPr>
        <a:xfrm>
          <a:off x="4402835" y="2709681"/>
          <a:ext cx="3692981" cy="19994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 dirty="0"/>
        </a:p>
      </dsp:txBody>
      <dsp:txXfrm>
        <a:off x="4402835" y="2709681"/>
        <a:ext cx="3692981" cy="1999437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C476CFD-6EEC-4CCA-9600-0386E914C2EE}">
      <dsp:nvSpPr>
        <dsp:cNvPr id="0" name=""/>
        <dsp:cNvSpPr/>
      </dsp:nvSpPr>
      <dsp:spPr>
        <a:xfrm>
          <a:off x="1543036" y="42845"/>
          <a:ext cx="5715045" cy="1508654"/>
        </a:xfrm>
        <a:prstGeom prst="trapezoid">
          <a:avLst>
            <a:gd name="adj" fmla="val 90915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Профессиональное </a:t>
          </a:r>
          <a:endParaRPr lang="ru-RU" sz="3200" kern="1200" dirty="0"/>
        </a:p>
      </dsp:txBody>
      <dsp:txXfrm>
        <a:off x="1543036" y="42845"/>
        <a:ext cx="5715045" cy="1508654"/>
      </dsp:txXfrm>
    </dsp:sp>
    <dsp:sp modelId="{82A7F406-6AC9-4142-8244-24D73515D8C0}">
      <dsp:nvSpPr>
        <dsp:cNvPr id="0" name=""/>
        <dsp:cNvSpPr/>
      </dsp:nvSpPr>
      <dsp:spPr>
        <a:xfrm>
          <a:off x="1371600" y="1508654"/>
          <a:ext cx="5486399" cy="1508654"/>
        </a:xfrm>
        <a:prstGeom prst="trapezoid">
          <a:avLst>
            <a:gd name="adj" fmla="val 90915"/>
          </a:avLst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kern="1200" dirty="0" smtClean="0"/>
            <a:t>Школьное</a:t>
          </a:r>
        </a:p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 dirty="0"/>
        </a:p>
      </dsp:txBody>
      <dsp:txXfrm>
        <a:off x="2331720" y="1508654"/>
        <a:ext cx="3566160" cy="1508654"/>
      </dsp:txXfrm>
    </dsp:sp>
    <dsp:sp modelId="{03DB1B3B-CDB1-4197-A4AA-54546CAE0E42}">
      <dsp:nvSpPr>
        <dsp:cNvPr id="0" name=""/>
        <dsp:cNvSpPr/>
      </dsp:nvSpPr>
      <dsp:spPr>
        <a:xfrm>
          <a:off x="0" y="3017308"/>
          <a:ext cx="8229600" cy="1508654"/>
        </a:xfrm>
        <a:prstGeom prst="trapezoid">
          <a:avLst>
            <a:gd name="adj" fmla="val 90915"/>
          </a:avLst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400" kern="1200" dirty="0" smtClean="0"/>
            <a:t>Дошкольное</a:t>
          </a:r>
        </a:p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 dirty="0"/>
        </a:p>
      </dsp:txBody>
      <dsp:txXfrm>
        <a:off x="1440179" y="3017308"/>
        <a:ext cx="5349240" cy="1508654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B598927-8F3D-43BE-8517-81F26CA27099}">
      <dsp:nvSpPr>
        <dsp:cNvPr id="0" name=""/>
        <dsp:cNvSpPr/>
      </dsp:nvSpPr>
      <dsp:spPr>
        <a:xfrm>
          <a:off x="1512371" y="0"/>
          <a:ext cx="4525963" cy="4525963"/>
        </a:xfrm>
        <a:prstGeom prst="triangl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7B7EF3-FBBD-4B37-8BB0-8F39EF8A009D}">
      <dsp:nvSpPr>
        <dsp:cNvPr id="0" name=""/>
        <dsp:cNvSpPr/>
      </dsp:nvSpPr>
      <dsp:spPr>
        <a:xfrm>
          <a:off x="3775352" y="455027"/>
          <a:ext cx="2941875" cy="10713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400" kern="1200" dirty="0"/>
        </a:p>
      </dsp:txBody>
      <dsp:txXfrm>
        <a:off x="3775352" y="455027"/>
        <a:ext cx="2941875" cy="1071380"/>
      </dsp:txXfrm>
    </dsp:sp>
    <dsp:sp modelId="{9B07B9C4-8096-4157-9AEE-B487CB6669D4}">
      <dsp:nvSpPr>
        <dsp:cNvPr id="0" name=""/>
        <dsp:cNvSpPr/>
      </dsp:nvSpPr>
      <dsp:spPr>
        <a:xfrm>
          <a:off x="3775352" y="1660330"/>
          <a:ext cx="2941875" cy="10713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400" kern="1200" dirty="0"/>
        </a:p>
      </dsp:txBody>
      <dsp:txXfrm>
        <a:off x="3775352" y="1660330"/>
        <a:ext cx="2941875" cy="1071380"/>
      </dsp:txXfrm>
    </dsp:sp>
    <dsp:sp modelId="{DFAE15E1-F9E7-482C-9651-DE3DEF7A528A}">
      <dsp:nvSpPr>
        <dsp:cNvPr id="0" name=""/>
        <dsp:cNvSpPr/>
      </dsp:nvSpPr>
      <dsp:spPr>
        <a:xfrm>
          <a:off x="3775352" y="2865632"/>
          <a:ext cx="2941875" cy="10713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400" kern="1200" dirty="0"/>
        </a:p>
      </dsp:txBody>
      <dsp:txXfrm>
        <a:off x="3775352" y="2865632"/>
        <a:ext cx="2941875" cy="107138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35C422E-8DD9-4AA4-AD26-F4CE9D5113E3}">
      <dsp:nvSpPr>
        <dsp:cNvPr id="0" name=""/>
        <dsp:cNvSpPr/>
      </dsp:nvSpPr>
      <dsp:spPr>
        <a:xfrm>
          <a:off x="0" y="0"/>
          <a:ext cx="6096000" cy="12699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900" kern="1200"/>
        </a:p>
      </dsp:txBody>
      <dsp:txXfrm>
        <a:off x="1346200" y="0"/>
        <a:ext cx="4749800" cy="1269999"/>
      </dsp:txXfrm>
    </dsp:sp>
    <dsp:sp modelId="{815D8AF5-A418-4D00-9B24-1D4C4AC1ACC8}">
      <dsp:nvSpPr>
        <dsp:cNvPr id="0" name=""/>
        <dsp:cNvSpPr/>
      </dsp:nvSpPr>
      <dsp:spPr>
        <a:xfrm>
          <a:off x="126999" y="126999"/>
          <a:ext cx="1219200" cy="1015999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AFC5CC-CCD8-40DF-B5BF-4BE94CFDF62B}">
      <dsp:nvSpPr>
        <dsp:cNvPr id="0" name=""/>
        <dsp:cNvSpPr/>
      </dsp:nvSpPr>
      <dsp:spPr>
        <a:xfrm>
          <a:off x="0" y="1396999"/>
          <a:ext cx="6096000" cy="12699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900" kern="1200"/>
        </a:p>
      </dsp:txBody>
      <dsp:txXfrm>
        <a:off x="1346200" y="1396999"/>
        <a:ext cx="4749800" cy="1269999"/>
      </dsp:txXfrm>
    </dsp:sp>
    <dsp:sp modelId="{4D3C2F65-A391-4060-AAD5-0BA056539394}">
      <dsp:nvSpPr>
        <dsp:cNvPr id="0" name=""/>
        <dsp:cNvSpPr/>
      </dsp:nvSpPr>
      <dsp:spPr>
        <a:xfrm>
          <a:off x="126999" y="1523999"/>
          <a:ext cx="1219200" cy="1015999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A8D0E9-5B2B-4139-98D4-E7283F7D54AD}">
      <dsp:nvSpPr>
        <dsp:cNvPr id="0" name=""/>
        <dsp:cNvSpPr/>
      </dsp:nvSpPr>
      <dsp:spPr>
        <a:xfrm>
          <a:off x="0" y="2793999"/>
          <a:ext cx="6096000" cy="12699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900" kern="1200" dirty="0"/>
        </a:p>
      </dsp:txBody>
      <dsp:txXfrm>
        <a:off x="1346200" y="2793999"/>
        <a:ext cx="4749800" cy="1269999"/>
      </dsp:txXfrm>
    </dsp:sp>
    <dsp:sp modelId="{D6050B44-D6CD-46CA-81FC-CA4BC35F41B4}">
      <dsp:nvSpPr>
        <dsp:cNvPr id="0" name=""/>
        <dsp:cNvSpPr/>
      </dsp:nvSpPr>
      <dsp:spPr>
        <a:xfrm>
          <a:off x="126999" y="2920999"/>
          <a:ext cx="1219200" cy="1015999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E766-2A1B-4B55-97B7-C78DA6FAF68D}" type="datetimeFigureOut">
              <a:rPr lang="ru-RU" smtClean="0"/>
              <a:pPr/>
              <a:t>30.11.2019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A11CC-49F8-433E-A8A7-F31675329F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E766-2A1B-4B55-97B7-C78DA6FAF68D}" type="datetimeFigureOut">
              <a:rPr lang="ru-RU" smtClean="0"/>
              <a:pPr/>
              <a:t>30.11.2019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A11CC-49F8-433E-A8A7-F31675329F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E766-2A1B-4B55-97B7-C78DA6FAF68D}" type="datetimeFigureOut">
              <a:rPr lang="ru-RU" smtClean="0"/>
              <a:pPr/>
              <a:t>30.11.2019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A11CC-49F8-433E-A8A7-F31675329F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E766-2A1B-4B55-97B7-C78DA6FAF68D}" type="datetimeFigureOut">
              <a:rPr lang="ru-RU" smtClean="0"/>
              <a:pPr/>
              <a:t>30.11.2019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A11CC-49F8-433E-A8A7-F31675329F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E766-2A1B-4B55-97B7-C78DA6FAF68D}" type="datetimeFigureOut">
              <a:rPr lang="ru-RU" smtClean="0"/>
              <a:pPr/>
              <a:t>30.11.2019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A11CC-49F8-433E-A8A7-F31675329F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E766-2A1B-4B55-97B7-C78DA6FAF68D}" type="datetimeFigureOut">
              <a:rPr lang="ru-RU" smtClean="0"/>
              <a:pPr/>
              <a:t>30.11.2019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A11CC-49F8-433E-A8A7-F31675329F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E766-2A1B-4B55-97B7-C78DA6FAF68D}" type="datetimeFigureOut">
              <a:rPr lang="ru-RU" smtClean="0"/>
              <a:pPr/>
              <a:t>30.11.2019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A11CC-49F8-433E-A8A7-F31675329F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E766-2A1B-4B55-97B7-C78DA6FAF68D}" type="datetimeFigureOut">
              <a:rPr lang="ru-RU" smtClean="0"/>
              <a:pPr/>
              <a:t>30.11.2019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A11CC-49F8-433E-A8A7-F31675329F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E766-2A1B-4B55-97B7-C78DA6FAF68D}" type="datetimeFigureOut">
              <a:rPr lang="ru-RU" smtClean="0"/>
              <a:pPr/>
              <a:t>30.11.2019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A11CC-49F8-433E-A8A7-F31675329F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E766-2A1B-4B55-97B7-C78DA6FAF68D}" type="datetimeFigureOut">
              <a:rPr lang="ru-RU" smtClean="0"/>
              <a:pPr/>
              <a:t>30.11.2019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A11CC-49F8-433E-A8A7-F31675329F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E766-2A1B-4B55-97B7-C78DA6FAF68D}" type="datetimeFigureOut">
              <a:rPr lang="ru-RU" smtClean="0"/>
              <a:pPr/>
              <a:t>30.11.2019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A11CC-49F8-433E-A8A7-F31675329F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28E766-2A1B-4B55-97B7-C78DA6FAF68D}" type="datetimeFigureOut">
              <a:rPr lang="ru-RU" smtClean="0"/>
              <a:pPr/>
              <a:t>30.11.2019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A11CC-49F8-433E-A8A7-F31675329F2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3" Type="http://schemas.openxmlformats.org/officeDocument/2006/relationships/slide" Target="slide5.xml"/><Relationship Id="rId7" Type="http://schemas.openxmlformats.org/officeDocument/2006/relationships/slide" Target="slide1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microsoft.com/office/2007/relationships/diagramDrawing" Target="../diagrams/drawing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microsoft.com/office/2007/relationships/diagramDrawing" Target="../diagrams/drawing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microsoft.com/office/2007/relationships/diagramDrawing" Target="../diagrams/drawing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diagramData" Target="../diagrams/data6.xml"/><Relationship Id="rId7" Type="http://schemas.openxmlformats.org/officeDocument/2006/relationships/image" Target="../media/image8.wm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11" Type="http://schemas.microsoft.com/office/2007/relationships/diagramDrawing" Target="../diagrams/drawing6.xml"/><Relationship Id="rId5" Type="http://schemas.openxmlformats.org/officeDocument/2006/relationships/diagramQuickStyle" Target="../diagrams/quickStyle6.xml"/><Relationship Id="rId10" Type="http://schemas.openxmlformats.org/officeDocument/2006/relationships/slide" Target="slide1.xml"/><Relationship Id="rId4" Type="http://schemas.openxmlformats.org/officeDocument/2006/relationships/diagramLayout" Target="../diagrams/layout6.xml"/><Relationship Id="rId9" Type="http://schemas.openxmlformats.org/officeDocument/2006/relationships/image" Target="../media/image9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slide" Target="slide1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slide" Target="slide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microsoft.com/office/2007/relationships/diagramDrawing" Target="../diagrams/drawing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diagramData" Target="../diagrams/data2.xml"/><Relationship Id="rId7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microsoft.com/office/2007/relationships/diagramDrawing" Target="../diagrams/drawin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rgbClr val="FF66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solidFill>
            <a:schemeClr val="accent4"/>
          </a:solidFill>
        </p:spPr>
        <p:txBody>
          <a:bodyPr/>
          <a:lstStyle/>
          <a:p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75000"/>
            </a:schemeClr>
          </a:solidFill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 </a:t>
            </a:r>
            <a:r>
              <a:rPr lang="ru-RU" dirty="0" smtClean="0">
                <a:hlinkClick r:id="rId2" action="ppaction://hlinksldjump"/>
              </a:rPr>
              <a:t>Разминка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 </a:t>
            </a:r>
            <a:r>
              <a:rPr lang="ru-RU" dirty="0" smtClean="0">
                <a:hlinkClick r:id="rId3" action="ppaction://hlinksldjump"/>
              </a:rPr>
              <a:t>Определение и поиск решения  проблемы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 </a:t>
            </a:r>
            <a:r>
              <a:rPr lang="ru-RU" dirty="0" smtClean="0">
                <a:hlinkClick r:id="rId4" action="ppaction://hlinksldjump"/>
              </a:rPr>
              <a:t>Приоритет образования – это…</a:t>
            </a:r>
            <a:endParaRPr lang="ru-RU" dirty="0" smtClean="0"/>
          </a:p>
          <a:p>
            <a:pPr marL="514350" indent="-514350">
              <a:buAutoNum type="arabicPeriod" startAt="4"/>
            </a:pPr>
            <a:r>
              <a:rPr lang="ru-RU" dirty="0" err="1" smtClean="0">
                <a:hlinkClick r:id="rId5" action="ppaction://hlinksldjump"/>
              </a:rPr>
              <a:t>Конкурентноспособность</a:t>
            </a:r>
            <a:endParaRPr lang="ru-RU" dirty="0" smtClean="0"/>
          </a:p>
          <a:p>
            <a:pPr marL="514350" indent="-514350">
              <a:buAutoNum type="arabicPeriod" startAt="4"/>
            </a:pPr>
            <a:r>
              <a:rPr lang="ru-RU" dirty="0" smtClean="0">
                <a:hlinkClick r:id="rId5" action="ppaction://hlinksldjump"/>
              </a:rPr>
              <a:t>К</a:t>
            </a:r>
            <a:r>
              <a:rPr lang="ru-RU" dirty="0" smtClean="0">
                <a:hlinkClick r:id="rId6" action="ppaction://hlinksldjump"/>
              </a:rPr>
              <a:t>омпетентности учащегося</a:t>
            </a:r>
            <a:endParaRPr lang="ru-RU" dirty="0" smtClean="0"/>
          </a:p>
          <a:p>
            <a:pPr marL="514350" indent="-514350">
              <a:buAutoNum type="arabicPeriod" startAt="4"/>
            </a:pPr>
            <a:r>
              <a:rPr lang="ru-RU" dirty="0" smtClean="0">
                <a:hlinkClick r:id="rId6" action="ppaction://hlinksldjump"/>
              </a:rPr>
              <a:t>Что должен уметь ученик</a:t>
            </a:r>
            <a:endParaRPr lang="ru-RU" dirty="0" smtClean="0"/>
          </a:p>
          <a:p>
            <a:pPr marL="514350" indent="-514350">
              <a:buAutoNum type="arabicPeriod" startAt="4"/>
            </a:pPr>
            <a:r>
              <a:rPr lang="ru-RU" dirty="0" smtClean="0">
                <a:hlinkClick r:id="rId7" action="ppaction://hlinksldjump"/>
              </a:rPr>
              <a:t>Структура образования</a:t>
            </a:r>
            <a:endParaRPr lang="ru-RU" dirty="0" smtClean="0"/>
          </a:p>
          <a:p>
            <a:pPr marL="514350" indent="-514350">
              <a:buAutoNum type="arabicPeriod" startAt="4"/>
            </a:pPr>
            <a:r>
              <a:rPr lang="ru-RU" dirty="0" smtClean="0">
                <a:hlinkClick r:id="rId8" action="ppaction://hlinksldjump"/>
              </a:rPr>
              <a:t>Творческое задание</a:t>
            </a:r>
            <a:endParaRPr lang="ru-RU" dirty="0" smtClean="0"/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AutoNum type="arabicPeriod" startAt="4"/>
            </a:pPr>
            <a:endParaRPr lang="ru-RU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должен уметь ученик?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25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Управляющая кнопка: назад 7">
            <a:hlinkClick r:id="" action="ppaction://hlinkshowjump?jump=previousslide" highlightClick="1"/>
          </p:cNvPr>
          <p:cNvSpPr/>
          <p:nvPr/>
        </p:nvSpPr>
        <p:spPr>
          <a:xfrm>
            <a:off x="2071670" y="6251082"/>
            <a:ext cx="432000" cy="252000"/>
          </a:xfrm>
          <a:prstGeom prst="actionButtonBackPrevious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5357818" y="6251082"/>
            <a:ext cx="432000" cy="252000"/>
          </a:xfrm>
          <a:prstGeom prst="actionButtonForwardNex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домой 9">
            <a:hlinkClick r:id="rId6" action="ppaction://hlinksldjump" highlightClick="1"/>
          </p:cNvPr>
          <p:cNvSpPr/>
          <p:nvPr/>
        </p:nvSpPr>
        <p:spPr>
          <a:xfrm>
            <a:off x="3214678" y="6215082"/>
            <a:ext cx="432000" cy="324000"/>
          </a:xfrm>
          <a:prstGeom prst="actionButtonHome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4-конечная звезда 10"/>
          <p:cNvSpPr/>
          <p:nvPr/>
        </p:nvSpPr>
        <p:spPr>
          <a:xfrm rot="20325446">
            <a:off x="4214810" y="6072206"/>
            <a:ext cx="500066" cy="500066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1DA32A"/>
          </a:solidFill>
        </p:spPr>
        <p:txBody>
          <a:bodyPr/>
          <a:lstStyle/>
          <a:p>
            <a:r>
              <a:rPr lang="ru-RU" dirty="0" smtClean="0"/>
              <a:t>Структура образования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Управляющая кнопка: назад 7">
            <a:hlinkClick r:id="" action="ppaction://hlinkshowjump?jump=previousslide" highlightClick="1"/>
          </p:cNvPr>
          <p:cNvSpPr/>
          <p:nvPr/>
        </p:nvSpPr>
        <p:spPr>
          <a:xfrm>
            <a:off x="2071670" y="6251082"/>
            <a:ext cx="432000" cy="252000"/>
          </a:xfrm>
          <a:prstGeom prst="actionButtonBackPrevious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5357818" y="6251082"/>
            <a:ext cx="432000" cy="252000"/>
          </a:xfrm>
          <a:prstGeom prst="actionButtonForwardNex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домой 9">
            <a:hlinkClick r:id="rId6" action="ppaction://hlinksldjump" highlightClick="1"/>
          </p:cNvPr>
          <p:cNvSpPr/>
          <p:nvPr/>
        </p:nvSpPr>
        <p:spPr>
          <a:xfrm>
            <a:off x="3214678" y="6215082"/>
            <a:ext cx="432000" cy="324000"/>
          </a:xfrm>
          <a:prstGeom prst="actionButtonHome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4-конечная звезда 10"/>
          <p:cNvSpPr/>
          <p:nvPr/>
        </p:nvSpPr>
        <p:spPr>
          <a:xfrm rot="20325446">
            <a:off x="4214810" y="6072206"/>
            <a:ext cx="500066" cy="500066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Структура школьного образования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Управляющая кнопка: назад 7">
            <a:hlinkClick r:id="" action="ppaction://hlinkshowjump?jump=previousslide" highlightClick="1"/>
          </p:cNvPr>
          <p:cNvSpPr/>
          <p:nvPr/>
        </p:nvSpPr>
        <p:spPr>
          <a:xfrm>
            <a:off x="2071670" y="6251082"/>
            <a:ext cx="432000" cy="252000"/>
          </a:xfrm>
          <a:prstGeom prst="actionButtonBackPrevious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5357818" y="6251082"/>
            <a:ext cx="432000" cy="252000"/>
          </a:xfrm>
          <a:prstGeom prst="actionButtonForwardNex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домой 9">
            <a:hlinkClick r:id="rId6" action="ppaction://hlinksldjump" highlightClick="1"/>
          </p:cNvPr>
          <p:cNvSpPr/>
          <p:nvPr/>
        </p:nvSpPr>
        <p:spPr>
          <a:xfrm>
            <a:off x="3214678" y="6215082"/>
            <a:ext cx="432000" cy="324000"/>
          </a:xfrm>
          <a:prstGeom prst="actionButtonHome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4-конечная звезда 10"/>
          <p:cNvSpPr/>
          <p:nvPr/>
        </p:nvSpPr>
        <p:spPr>
          <a:xfrm rot="20325446">
            <a:off x="4214810" y="6072206"/>
            <a:ext cx="500066" cy="500066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Структура </a:t>
            </a:r>
            <a:br>
              <a:rPr lang="ru-RU" dirty="0" smtClean="0"/>
            </a:br>
            <a:r>
              <a:rPr lang="ru-RU" dirty="0" smtClean="0"/>
              <a:t>профессионального образования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1259632" y="220486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26" name="Picture 2" descr="C:\Program Files\Microsoft Office\MEDIA\CAGCAT10\j0217698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331640" y="2348881"/>
            <a:ext cx="1224136" cy="1008112"/>
          </a:xfrm>
          <a:prstGeom prst="rect">
            <a:avLst/>
          </a:prstGeom>
          <a:noFill/>
        </p:spPr>
      </p:pic>
      <p:pic>
        <p:nvPicPr>
          <p:cNvPr id="1029" name="Picture 5" descr="C:\Program Files\Microsoft Office\MEDIA\CAGCAT10\j0299125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403649" y="3717032"/>
            <a:ext cx="864096" cy="1080120"/>
          </a:xfrm>
          <a:prstGeom prst="rect">
            <a:avLst/>
          </a:prstGeom>
          <a:noFill/>
        </p:spPr>
      </p:pic>
      <p:pic>
        <p:nvPicPr>
          <p:cNvPr id="1030" name="Picture 6" descr="C:\Program Files\Microsoft Office\MEDIA\CAGCAT10\j0299171.wm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331641" y="5085184"/>
            <a:ext cx="1296144" cy="1080120"/>
          </a:xfrm>
          <a:prstGeom prst="rect">
            <a:avLst/>
          </a:prstGeom>
          <a:noFill/>
        </p:spPr>
      </p:pic>
      <p:sp>
        <p:nvSpPr>
          <p:cNvPr id="11" name="Управляющая кнопка: назад 10">
            <a:hlinkClick r:id="" action="ppaction://hlinkshowjump?jump=previousslide" highlightClick="1"/>
          </p:cNvPr>
          <p:cNvSpPr/>
          <p:nvPr/>
        </p:nvSpPr>
        <p:spPr>
          <a:xfrm>
            <a:off x="2071670" y="6251082"/>
            <a:ext cx="432000" cy="252000"/>
          </a:xfrm>
          <a:prstGeom prst="actionButtonBackPrevious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5357818" y="6251082"/>
            <a:ext cx="432000" cy="252000"/>
          </a:xfrm>
          <a:prstGeom prst="actionButtonForwardNex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Управляющая кнопка: домой 12">
            <a:hlinkClick r:id="rId10" action="ppaction://hlinksldjump" highlightClick="1"/>
          </p:cNvPr>
          <p:cNvSpPr/>
          <p:nvPr/>
        </p:nvSpPr>
        <p:spPr>
          <a:xfrm>
            <a:off x="3214678" y="6215082"/>
            <a:ext cx="432000" cy="324000"/>
          </a:xfrm>
          <a:prstGeom prst="actionButtonHome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4-конечная звезда 13"/>
          <p:cNvSpPr/>
          <p:nvPr/>
        </p:nvSpPr>
        <p:spPr>
          <a:xfrm rot="20325446">
            <a:off x="4214810" y="6072206"/>
            <a:ext cx="500066" cy="500066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7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660033"/>
                </a:solidFill>
                <a:latin typeface="Arial Black" pitchFamily="34" charset="0"/>
              </a:rPr>
              <a:t>Творческое задание:</a:t>
            </a:r>
            <a:endParaRPr lang="ru-RU" dirty="0">
              <a:solidFill>
                <a:srgbClr val="660033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340768"/>
            <a:ext cx="8258204" cy="4768865"/>
          </a:xfrm>
          <a:solidFill>
            <a:srgbClr val="FFFFCC"/>
          </a:solidFill>
        </p:spPr>
        <p:txBody>
          <a:bodyPr>
            <a:normAutofit/>
          </a:bodyPr>
          <a:lstStyle/>
          <a:p>
            <a:r>
              <a:rPr lang="ru-RU" dirty="0" smtClean="0"/>
              <a:t>Представьте, что вы – житель другой страны и вас пригласили на семинар, чтобы познакомиться с системой образования вашего общества.</a:t>
            </a:r>
          </a:p>
          <a:p>
            <a:endParaRPr lang="ru-RU" dirty="0" smtClean="0"/>
          </a:p>
          <a:p>
            <a:r>
              <a:rPr lang="ru-RU" dirty="0" smtClean="0"/>
              <a:t>Расскажите о системе образования.</a:t>
            </a:r>
          </a:p>
          <a:p>
            <a:pPr>
              <a:buNone/>
            </a:pPr>
            <a:endParaRPr lang="ru-RU" dirty="0" smtClean="0"/>
          </a:p>
        </p:txBody>
      </p:sp>
      <p:sp>
        <p:nvSpPr>
          <p:cNvPr id="7" name="Управляющая кнопка: назад 6">
            <a:hlinkClick r:id="" action="ppaction://hlinkshowjump?jump=previousslide" highlightClick="1"/>
          </p:cNvPr>
          <p:cNvSpPr/>
          <p:nvPr/>
        </p:nvSpPr>
        <p:spPr>
          <a:xfrm>
            <a:off x="2071670" y="6251082"/>
            <a:ext cx="432000" cy="252000"/>
          </a:xfrm>
          <a:prstGeom prst="actionButtonBackPrevious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5357818" y="6251082"/>
            <a:ext cx="432000" cy="252000"/>
          </a:xfrm>
          <a:prstGeom prst="actionButtonForwardNex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домой 8">
            <a:hlinkClick r:id="" action="ppaction://hlinkshowjump?jump=firstslide" highlightClick="1"/>
          </p:cNvPr>
          <p:cNvSpPr/>
          <p:nvPr/>
        </p:nvSpPr>
        <p:spPr>
          <a:xfrm>
            <a:off x="3214678" y="6215082"/>
            <a:ext cx="432000" cy="324000"/>
          </a:xfrm>
          <a:prstGeom prst="actionButtonHome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4-конечная звезда 9"/>
          <p:cNvSpPr/>
          <p:nvPr/>
        </p:nvSpPr>
        <p:spPr>
          <a:xfrm rot="20325446">
            <a:off x="4214810" y="6072206"/>
            <a:ext cx="500066" cy="500066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084982"/>
          </a:xfrm>
        </p:spPr>
        <p:txBody>
          <a:bodyPr>
            <a:normAutofit fontScale="90000"/>
          </a:bodyPr>
          <a:lstStyle/>
          <a:p>
            <a:r>
              <a:rPr lang="ru-RU" sz="8000" b="1" i="1" dirty="0" smtClean="0">
                <a:solidFill>
                  <a:srgbClr val="002060"/>
                </a:solidFill>
              </a:rPr>
              <a:t>Разминка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2285984" y="1071546"/>
            <a:ext cx="6535058" cy="4643470"/>
          </a:xfr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pPr marL="514350" indent="-514350" algn="ctr">
              <a:buNone/>
            </a:pPr>
            <a:r>
              <a:rPr lang="ru-RU" u="sng" dirty="0" smtClean="0"/>
              <a:t>Выбери лишнее:</a:t>
            </a:r>
          </a:p>
          <a:p>
            <a:pPr marL="514350" indent="-514350">
              <a:buAutoNum type="arabicParenR"/>
            </a:pPr>
            <a:r>
              <a:rPr lang="ru-RU" b="1" dirty="0" smtClean="0">
                <a:solidFill>
                  <a:srgbClr val="0000FF"/>
                </a:solidFill>
              </a:rPr>
              <a:t>Нравственность, мораль, обычай, закон</a:t>
            </a:r>
          </a:p>
          <a:p>
            <a:pPr marL="514350" indent="-514350" algn="just">
              <a:buNone/>
            </a:pPr>
            <a:r>
              <a:rPr lang="ru-RU" sz="2400" dirty="0" smtClean="0">
                <a:solidFill>
                  <a:schemeClr val="bg1"/>
                </a:solidFill>
              </a:rPr>
              <a:t>2) </a:t>
            </a:r>
            <a:r>
              <a:rPr lang="ru-RU" sz="2400" b="1" dirty="0" smtClean="0">
                <a:solidFill>
                  <a:schemeClr val="bg1"/>
                </a:solidFill>
              </a:rPr>
              <a:t>Справедливость, правосудие, свобода, ответственность</a:t>
            </a:r>
          </a:p>
          <a:p>
            <a:pPr marL="514350" indent="-514350" algn="just">
              <a:buNone/>
            </a:pP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3)Традиционное общество, ручной труд, индустриальное общество, община, сельское хозяйство</a:t>
            </a:r>
          </a:p>
          <a:p>
            <a:pPr marL="514350" indent="-514350" algn="just">
              <a:buNone/>
            </a:pPr>
            <a:r>
              <a:rPr lang="ru-RU" sz="2400" b="1" dirty="0" smtClean="0">
                <a:solidFill>
                  <a:srgbClr val="003300"/>
                </a:solidFill>
              </a:rPr>
              <a:t>4)Социализация, семья, школа, государство, экономическая сфера.</a:t>
            </a:r>
          </a:p>
          <a:p>
            <a:pPr marL="514350" indent="-514350" algn="just">
              <a:buNone/>
            </a:pPr>
            <a:endParaRPr lang="ru-RU" sz="2400" dirty="0" smtClean="0"/>
          </a:p>
        </p:txBody>
      </p:sp>
      <p:pic>
        <p:nvPicPr>
          <p:cNvPr id="1028" name="Picture 4" descr="C:\Users\ЛЮДМИЛА\AppData\Local\Microsoft\Windows\Temporary Internet Files\Content.IE5\LKQN76T5\MC90029070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928670"/>
            <a:ext cx="1880103" cy="1889156"/>
          </a:xfrm>
          <a:prstGeom prst="rect">
            <a:avLst/>
          </a:prstGeom>
          <a:noFill/>
        </p:spPr>
      </p:pic>
      <p:pic>
        <p:nvPicPr>
          <p:cNvPr id="1029" name="Picture 5" descr="C:\Program Files\Microsoft Office\MEDIA\CAGCAT10\j0299125.wmf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2708920"/>
            <a:ext cx="1100023" cy="1805026"/>
          </a:xfrm>
          <a:prstGeom prst="rect">
            <a:avLst/>
          </a:prstGeom>
          <a:noFill/>
        </p:spPr>
      </p:pic>
      <p:pic>
        <p:nvPicPr>
          <p:cNvPr id="1030" name="Picture 6" descr="C:\Users\ЛЮДМИЛА\AppData\Local\Microsoft\Windows\Temporary Internet Files\Content.IE5\YCYE4SHY\MC900349996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536" y="4509120"/>
            <a:ext cx="1219200" cy="1792586"/>
          </a:xfrm>
          <a:prstGeom prst="rect">
            <a:avLst/>
          </a:prstGeom>
          <a:noFill/>
        </p:spPr>
      </p:pic>
      <p:sp>
        <p:nvSpPr>
          <p:cNvPr id="7" name="Управляющая кнопка: назад 6">
            <a:hlinkClick r:id="" action="ppaction://hlinkshowjump?jump=previousslide" highlightClick="1"/>
          </p:cNvPr>
          <p:cNvSpPr/>
          <p:nvPr/>
        </p:nvSpPr>
        <p:spPr>
          <a:xfrm>
            <a:off x="2071670" y="6251082"/>
            <a:ext cx="432000" cy="252000"/>
          </a:xfrm>
          <a:prstGeom prst="actionButtonBackPrevious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5357818" y="6251082"/>
            <a:ext cx="432000" cy="252000"/>
          </a:xfrm>
          <a:prstGeom prst="actionButtonForwardNex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домой 8">
            <a:hlinkClick r:id="rId6" action="ppaction://hlinksldjump" highlightClick="1"/>
          </p:cNvPr>
          <p:cNvSpPr/>
          <p:nvPr/>
        </p:nvSpPr>
        <p:spPr>
          <a:xfrm>
            <a:off x="3214678" y="6215082"/>
            <a:ext cx="432000" cy="324000"/>
          </a:xfrm>
          <a:prstGeom prst="actionButtonHome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4-конечная звезда 9">
            <a:hlinkClick r:id="rId7" action="ppaction://hlinksldjump"/>
          </p:cNvPr>
          <p:cNvSpPr/>
          <p:nvPr/>
        </p:nvSpPr>
        <p:spPr>
          <a:xfrm rot="20325446">
            <a:off x="4214810" y="6072206"/>
            <a:ext cx="500066" cy="500066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5300" b="1" i="1" dirty="0" smtClean="0">
                <a:solidFill>
                  <a:srgbClr val="002060"/>
                </a:solidFill>
              </a:rPr>
              <a:t>Чего не хватает?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971600" y="1916832"/>
            <a:ext cx="7715200" cy="4209331"/>
          </a:xfrm>
          <a:solidFill>
            <a:srgbClr val="FF99FF"/>
          </a:solidFill>
        </p:spPr>
        <p:txBody>
          <a:bodyPr/>
          <a:lstStyle/>
          <a:p>
            <a:r>
              <a:rPr lang="ru-RU" dirty="0" smtClean="0"/>
              <a:t>Политическая, экономическая, социальная, _________ сферы</a:t>
            </a:r>
          </a:p>
          <a:p>
            <a:r>
              <a:rPr lang="ru-RU" dirty="0" smtClean="0"/>
              <a:t>Индустриальное, ________, традиционное общество.</a:t>
            </a:r>
          </a:p>
          <a:p>
            <a:r>
              <a:rPr lang="ru-RU" dirty="0" smtClean="0"/>
              <a:t>Реформа, эволюция, модернизация, _________</a:t>
            </a:r>
          </a:p>
          <a:p>
            <a:endParaRPr lang="ru-RU" dirty="0"/>
          </a:p>
        </p:txBody>
      </p:sp>
      <p:sp>
        <p:nvSpPr>
          <p:cNvPr id="7" name="7-конечная звезда 6"/>
          <p:cNvSpPr/>
          <p:nvPr/>
        </p:nvSpPr>
        <p:spPr>
          <a:xfrm>
            <a:off x="7020272" y="4797152"/>
            <a:ext cx="1778496" cy="1634480"/>
          </a:xfrm>
          <a:prstGeom prst="star7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i="1" dirty="0" smtClean="0">
                <a:solidFill>
                  <a:srgbClr val="1DA32A"/>
                </a:solidFill>
              </a:rPr>
              <a:t>?</a:t>
            </a:r>
            <a:endParaRPr lang="ru-RU" sz="6000" dirty="0">
              <a:solidFill>
                <a:srgbClr val="1DA32A"/>
              </a:solidFill>
            </a:endParaRPr>
          </a:p>
        </p:txBody>
      </p:sp>
      <p:sp>
        <p:nvSpPr>
          <p:cNvPr id="11" name="Управляющая кнопка: назад 10">
            <a:hlinkClick r:id="" action="ppaction://hlinkshowjump?jump=previousslide" highlightClick="1"/>
          </p:cNvPr>
          <p:cNvSpPr/>
          <p:nvPr/>
        </p:nvSpPr>
        <p:spPr>
          <a:xfrm>
            <a:off x="2071670" y="6251082"/>
            <a:ext cx="432000" cy="252000"/>
          </a:xfrm>
          <a:prstGeom prst="actionButtonBackPrevious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5357818" y="6251082"/>
            <a:ext cx="432000" cy="252000"/>
          </a:xfrm>
          <a:prstGeom prst="actionButtonForwardNex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Управляющая кнопка: домой 12">
            <a:hlinkClick r:id="rId3" action="ppaction://hlinksldjump" highlightClick="1"/>
          </p:cNvPr>
          <p:cNvSpPr/>
          <p:nvPr/>
        </p:nvSpPr>
        <p:spPr>
          <a:xfrm>
            <a:off x="3214678" y="6215082"/>
            <a:ext cx="432000" cy="324000"/>
          </a:xfrm>
          <a:prstGeom prst="actionButtonHome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общего?                                                                             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  <a:solidFill>
            <a:srgbClr val="FF99FF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1)</a:t>
            </a:r>
          </a:p>
          <a:p>
            <a:r>
              <a:rPr lang="ru-RU" sz="2800" b="1" i="1" dirty="0" smtClean="0">
                <a:latin typeface="Academy" pitchFamily="2" charset="0"/>
              </a:rPr>
              <a:t>Загрязнение воздуха</a:t>
            </a:r>
          </a:p>
          <a:p>
            <a:r>
              <a:rPr lang="ru-RU" sz="2800" b="1" i="1" dirty="0" smtClean="0">
                <a:latin typeface="Academy" pitchFamily="2" charset="0"/>
              </a:rPr>
              <a:t>Угроза ядерной войны</a:t>
            </a:r>
          </a:p>
          <a:p>
            <a:r>
              <a:rPr lang="ru-RU" sz="2800" b="1" i="1" dirty="0" smtClean="0">
                <a:latin typeface="Academy" pitchFamily="2" charset="0"/>
              </a:rPr>
              <a:t>Распространение инфекционных заболеваний</a:t>
            </a:r>
            <a:endParaRPr lang="ru-RU" sz="2800" b="1" i="1" dirty="0" smtClean="0">
              <a:solidFill>
                <a:srgbClr val="FF0000"/>
              </a:solidFill>
              <a:latin typeface="Academy" pitchFamily="2" charset="0"/>
            </a:endParaRPr>
          </a:p>
          <a:p>
            <a:r>
              <a:rPr lang="ru-RU" sz="2800" dirty="0" smtClean="0"/>
              <a:t>___________________________</a:t>
            </a:r>
          </a:p>
          <a:p>
            <a:pPr>
              <a:buNone/>
            </a:pPr>
            <a:r>
              <a:rPr lang="ru-RU" sz="2800" dirty="0" smtClean="0"/>
              <a:t>2</a:t>
            </a:r>
            <a:r>
              <a:rPr lang="ru-RU" sz="2800" i="1" dirty="0" smtClean="0">
                <a:latin typeface="+mj-lt"/>
              </a:rPr>
              <a:t>)</a:t>
            </a:r>
            <a:r>
              <a:rPr lang="ru-RU" sz="2800" b="1" i="1" dirty="0" smtClean="0"/>
              <a:t> </a:t>
            </a:r>
            <a:r>
              <a:rPr lang="ru-RU" sz="2800" b="1" i="1" dirty="0" smtClean="0">
                <a:latin typeface="Academy" pitchFamily="2" charset="0"/>
              </a:rPr>
              <a:t>Религия, мораль, наука, искусство, образование, философия</a:t>
            </a:r>
          </a:p>
          <a:p>
            <a:pPr>
              <a:buNone/>
            </a:pPr>
            <a:r>
              <a:rPr lang="ru-RU" sz="2800" dirty="0" smtClean="0"/>
              <a:t>_______________________________</a:t>
            </a:r>
            <a:endParaRPr lang="ru-RU" sz="2800" dirty="0"/>
          </a:p>
        </p:txBody>
      </p:sp>
      <p:sp>
        <p:nvSpPr>
          <p:cNvPr id="4" name="Пятно 2 3"/>
          <p:cNvSpPr/>
          <p:nvPr/>
        </p:nvSpPr>
        <p:spPr>
          <a:xfrm>
            <a:off x="611560" y="188640"/>
            <a:ext cx="1584176" cy="1440160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solidFill>
                  <a:srgbClr val="FF0000"/>
                </a:solidFill>
              </a:rPr>
              <a:t>?</a:t>
            </a:r>
            <a:endParaRPr lang="ru-RU" sz="4800" dirty="0"/>
          </a:p>
        </p:txBody>
      </p:sp>
      <p:sp>
        <p:nvSpPr>
          <p:cNvPr id="5" name="Управляющая кнопка: назад 4">
            <a:hlinkClick r:id="" action="ppaction://hlinkshowjump?jump=previousslide" highlightClick="1"/>
          </p:cNvPr>
          <p:cNvSpPr/>
          <p:nvPr/>
        </p:nvSpPr>
        <p:spPr>
          <a:xfrm>
            <a:off x="2071670" y="6251082"/>
            <a:ext cx="432000" cy="252000"/>
          </a:xfrm>
          <a:prstGeom prst="actionButtonBackPrevious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5357818" y="6251082"/>
            <a:ext cx="432000" cy="252000"/>
          </a:xfrm>
          <a:prstGeom prst="actionButtonForwardNex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домой 6">
            <a:hlinkClick r:id="rId3" action="ppaction://hlinksldjump" highlightClick="1"/>
          </p:cNvPr>
          <p:cNvSpPr/>
          <p:nvPr/>
        </p:nvSpPr>
        <p:spPr>
          <a:xfrm>
            <a:off x="3214678" y="6215082"/>
            <a:ext cx="432000" cy="324000"/>
          </a:xfrm>
          <a:prstGeom prst="actionButtonHome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rgbClr val="00B0F0"/>
            </a:gs>
            <a:gs pos="50000">
              <a:srgbClr val="FFFFCC"/>
            </a:gs>
            <a:gs pos="100000">
              <a:srgbClr val="1DA32A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  <a:latin typeface="Academy Italic" pitchFamily="2" charset="0"/>
              </a:rPr>
              <a:t/>
            </a:r>
            <a:br>
              <a:rPr lang="ru-RU" b="1" dirty="0" smtClean="0">
                <a:solidFill>
                  <a:srgbClr val="7030A0"/>
                </a:solidFill>
                <a:latin typeface="Academy Italic" pitchFamily="2" charset="0"/>
              </a:rPr>
            </a:br>
            <a:r>
              <a:rPr lang="ru-RU" b="1" dirty="0" smtClean="0">
                <a:solidFill>
                  <a:srgbClr val="7030A0"/>
                </a:solidFill>
                <a:latin typeface="Academy Italic" pitchFamily="2" charset="0"/>
              </a:rPr>
              <a:t>Задача: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472608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В современном мире налицо резкое несоответствие: наука, </a:t>
            </a:r>
            <a:r>
              <a:rPr lang="ru-RU" dirty="0"/>
              <a:t>т</a:t>
            </a:r>
            <a:r>
              <a:rPr lang="ru-RU" dirty="0" smtClean="0"/>
              <a:t>ехника, технологии идут вперед семимильными шагами, а люди отстают. </a:t>
            </a:r>
            <a:r>
              <a:rPr lang="ru-RU" dirty="0" err="1" smtClean="0"/>
              <a:t>Глобализирующийся</a:t>
            </a:r>
            <a:r>
              <a:rPr lang="ru-RU" dirty="0" smtClean="0"/>
              <a:t> мир столкнулся с резким дефицитом квалифицированных кадров. Только в Европе не хватает около 700 тыс. специалистов во всех отраслях экономики. Такая же ситуация сложилась и в России. Появилась новая техника, а тех, кто должен на ней работать не хватает.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9" name="Управляющая кнопка: назад 8">
            <a:hlinkClick r:id="" action="ppaction://hlinkshowjump?jump=previousslide" highlightClick="1"/>
          </p:cNvPr>
          <p:cNvSpPr/>
          <p:nvPr/>
        </p:nvSpPr>
        <p:spPr>
          <a:xfrm>
            <a:off x="2071670" y="6251082"/>
            <a:ext cx="432000" cy="252000"/>
          </a:xfrm>
          <a:prstGeom prst="actionButtonBackPrevious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далее 9">
            <a:hlinkClick r:id="" action="ppaction://hlinkshowjump?jump=nextslide" highlightClick="1"/>
          </p:cNvPr>
          <p:cNvSpPr/>
          <p:nvPr/>
        </p:nvSpPr>
        <p:spPr>
          <a:xfrm>
            <a:off x="5357818" y="6251082"/>
            <a:ext cx="432000" cy="252000"/>
          </a:xfrm>
          <a:prstGeom prst="actionButtonForwardNex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4-конечная звезда 11"/>
          <p:cNvSpPr/>
          <p:nvPr/>
        </p:nvSpPr>
        <p:spPr>
          <a:xfrm rot="20325446">
            <a:off x="4214810" y="6072206"/>
            <a:ext cx="500066" cy="500066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Управляющая кнопка: домой 12">
            <a:hlinkClick r:id="rId2" action="ppaction://hlinksldjump" highlightClick="1"/>
          </p:cNvPr>
          <p:cNvSpPr/>
          <p:nvPr/>
        </p:nvSpPr>
        <p:spPr>
          <a:xfrm>
            <a:off x="3214678" y="6215082"/>
            <a:ext cx="432000" cy="324000"/>
          </a:xfrm>
          <a:prstGeom prst="actionButtonHome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D72D2">
            <a:alpha val="2392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0000FF"/>
                </a:solidFill>
              </a:rPr>
              <a:t>Лист для решения проблем</a:t>
            </a:r>
            <a:endParaRPr lang="ru-RU" dirty="0">
              <a:solidFill>
                <a:srgbClr val="0000FF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11480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6257940"/>
                <a:gridCol w="197166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1. Какую главную проблему вы обозначили?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2. Какой важной информацией снабдил нас автор?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3. Что вы знаете, что помогло бы решить проблему? 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4. Каковы три способа</a:t>
                      </a:r>
                      <a:r>
                        <a:rPr lang="ru-RU" sz="2400" b="1" baseline="0" dirty="0" smtClean="0"/>
                        <a:t> решения проблемы?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5. Какой из выбранных способов наилучший? Почему?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Управляющая кнопка: назад 7">
            <a:hlinkClick r:id="" action="ppaction://hlinkshowjump?jump=previousslide" highlightClick="1"/>
          </p:cNvPr>
          <p:cNvSpPr/>
          <p:nvPr/>
        </p:nvSpPr>
        <p:spPr>
          <a:xfrm>
            <a:off x="2071670" y="6251082"/>
            <a:ext cx="432000" cy="252000"/>
          </a:xfrm>
          <a:prstGeom prst="actionButtonBackPrevious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5357818" y="6251082"/>
            <a:ext cx="432000" cy="252000"/>
          </a:xfrm>
          <a:prstGeom prst="actionButtonForwardNex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домой 9">
            <a:hlinkClick r:id="rId2" action="ppaction://hlinksldjump" highlightClick="1"/>
          </p:cNvPr>
          <p:cNvSpPr/>
          <p:nvPr/>
        </p:nvSpPr>
        <p:spPr>
          <a:xfrm>
            <a:off x="3214678" y="6215082"/>
            <a:ext cx="432000" cy="324000"/>
          </a:xfrm>
          <a:prstGeom prst="actionButtonHome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4-конечная звезда 10"/>
          <p:cNvSpPr/>
          <p:nvPr/>
        </p:nvSpPr>
        <p:spPr>
          <a:xfrm rot="20325446">
            <a:off x="4214810" y="6072206"/>
            <a:ext cx="500066" cy="500066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FF"/>
            </a:gs>
            <a:gs pos="50000">
              <a:srgbClr val="00B0F0"/>
            </a:gs>
            <a:gs pos="100000">
              <a:srgbClr val="FF00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96752"/>
            <a:ext cx="7772400" cy="3024336"/>
          </a:xfrm>
        </p:spPr>
        <p:txBody>
          <a:bodyPr/>
          <a:lstStyle/>
          <a:p>
            <a:r>
              <a:rPr lang="ru-RU" sz="7200" b="1" dirty="0" smtClean="0">
                <a:solidFill>
                  <a:schemeClr val="bg1"/>
                </a:solidFill>
              </a:rPr>
              <a:t>Образование</a:t>
            </a:r>
            <a:br>
              <a:rPr lang="ru-RU" sz="7200" b="1" dirty="0" smtClean="0">
                <a:solidFill>
                  <a:schemeClr val="bg1"/>
                </a:solidFill>
              </a:rPr>
            </a:b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28794" y="4500570"/>
            <a:ext cx="6400800" cy="1752600"/>
          </a:xfrm>
        </p:spPr>
        <p:txBody>
          <a:bodyPr>
            <a:normAutofit/>
          </a:bodyPr>
          <a:lstStyle/>
          <a:p>
            <a:pPr algn="just"/>
            <a:endParaRPr lang="ru-RU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FF"/>
            </a:gs>
            <a:gs pos="50000">
              <a:schemeClr val="bg1"/>
            </a:gs>
            <a:gs pos="100000">
              <a:srgbClr val="0070C0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Приоритет образования - это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Управляющая кнопка: назад 7">
            <a:hlinkClick r:id="" action="ppaction://hlinkshowjump?jump=previousslide" highlightClick="1"/>
          </p:cNvPr>
          <p:cNvSpPr/>
          <p:nvPr/>
        </p:nvSpPr>
        <p:spPr>
          <a:xfrm>
            <a:off x="2071670" y="6251082"/>
            <a:ext cx="432000" cy="252000"/>
          </a:xfrm>
          <a:prstGeom prst="actionButtonBackPrevious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5357818" y="6251082"/>
            <a:ext cx="432000" cy="252000"/>
          </a:xfrm>
          <a:prstGeom prst="actionButtonForwardNex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домой 9">
            <a:hlinkClick r:id="rId6" action="ppaction://hlinksldjump" highlightClick="1"/>
          </p:cNvPr>
          <p:cNvSpPr/>
          <p:nvPr/>
        </p:nvSpPr>
        <p:spPr>
          <a:xfrm>
            <a:off x="3214678" y="6215082"/>
            <a:ext cx="432000" cy="324000"/>
          </a:xfrm>
          <a:prstGeom prst="actionButtonHome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4-конечная звезда 10"/>
          <p:cNvSpPr/>
          <p:nvPr/>
        </p:nvSpPr>
        <p:spPr>
          <a:xfrm rot="20325446">
            <a:off x="4214810" y="6072206"/>
            <a:ext cx="500066" cy="500066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4" grpId="1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chemeClr val="bg1"/>
                </a:solidFill>
              </a:rPr>
              <a:t>Конкурентноспособность</a:t>
            </a:r>
            <a:endParaRPr lang="ru-RU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2051" name="Picture 3" descr="C:\Users\ЛЮДМИЛА\AppData\Local\Microsoft\Windows\Temporary Internet Files\Content.IE5\LKQN76T5\MP900400812[1]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004048" y="2492896"/>
            <a:ext cx="3901440" cy="2736304"/>
          </a:xfrm>
          <a:prstGeom prst="rect">
            <a:avLst/>
          </a:prstGeom>
          <a:noFill/>
        </p:spPr>
      </p:pic>
      <p:sp>
        <p:nvSpPr>
          <p:cNvPr id="13" name="Управляющая кнопка: назад 12">
            <a:hlinkClick r:id="" action="ppaction://hlinkshowjump?jump=previousslide" highlightClick="1"/>
          </p:cNvPr>
          <p:cNvSpPr/>
          <p:nvPr/>
        </p:nvSpPr>
        <p:spPr>
          <a:xfrm>
            <a:off x="2071670" y="6251082"/>
            <a:ext cx="432000" cy="252000"/>
          </a:xfrm>
          <a:prstGeom prst="actionButtonBackPrevious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5357818" y="6251082"/>
            <a:ext cx="432000" cy="252000"/>
          </a:xfrm>
          <a:prstGeom prst="actionButtonForwardNex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домой 14">
            <a:hlinkClick r:id="rId8" action="ppaction://hlinksldjump" highlightClick="1"/>
          </p:cNvPr>
          <p:cNvSpPr/>
          <p:nvPr/>
        </p:nvSpPr>
        <p:spPr>
          <a:xfrm>
            <a:off x="3214678" y="6215082"/>
            <a:ext cx="432000" cy="324000"/>
          </a:xfrm>
          <a:prstGeom prst="actionButtonHome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4-конечная звезда 15"/>
          <p:cNvSpPr/>
          <p:nvPr/>
        </p:nvSpPr>
        <p:spPr>
          <a:xfrm rot="20325446">
            <a:off x="4214810" y="6072206"/>
            <a:ext cx="500066" cy="500066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heme/theme1.xml><?xml version="1.0" encoding="utf-8"?>
<a:theme xmlns:a="http://schemas.openxmlformats.org/drawingml/2006/main" name="Тема Office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710</TotalTime>
  <Words>328</Words>
  <Application>Microsoft Office PowerPoint</Application>
  <PresentationFormat>Экран (4:3)</PresentationFormat>
  <Paragraphs>209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Содержание</vt:lpstr>
      <vt:lpstr>Разминка </vt:lpstr>
      <vt:lpstr> Чего не хватает? </vt:lpstr>
      <vt:lpstr>Что общего?                                                                               </vt:lpstr>
      <vt:lpstr> Задача: </vt:lpstr>
      <vt:lpstr>Лист для решения проблем</vt:lpstr>
      <vt:lpstr>Образование </vt:lpstr>
      <vt:lpstr>Приоритет образования - это</vt:lpstr>
      <vt:lpstr>Конкурентноспособность</vt:lpstr>
      <vt:lpstr>Что должен уметь ученик?</vt:lpstr>
      <vt:lpstr>Структура образования</vt:lpstr>
      <vt:lpstr>Структура школьного образования</vt:lpstr>
      <vt:lpstr> Структура  профессионального образования </vt:lpstr>
      <vt:lpstr>Творческое задание: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Образование</dc:title>
  <dc:creator>ЛЮДМИЛА</dc:creator>
  <cp:lastModifiedBy>ISR05DAGM2245048</cp:lastModifiedBy>
  <cp:revision>68</cp:revision>
  <dcterms:created xsi:type="dcterms:W3CDTF">2014-11-17T16:51:15Z</dcterms:created>
  <dcterms:modified xsi:type="dcterms:W3CDTF">2019-11-30T04:53:36Z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168984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