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slides/_rels/slide2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12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9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2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12.wmf" ContentType="image/x-wmf"/>
  <Override PartName="/ppt/media/image11.png" ContentType="image/png"/>
  <Override PartName="/ppt/media/image4.png" ContentType="image/png"/>
  <Override PartName="/ppt/media/image3.png" ContentType="image/png"/>
  <Override PartName="/ppt/media/image2.png" ContentType="image/png"/>
  <Override PartName="/ppt/media/image1.png" ContentType="image/png"/>
  <Override PartName="/ppt/media/image5.jpeg" ContentType="image/jpeg"/>
  <Override PartName="/ppt/media/image6.png" ContentType="image/png"/>
  <Override PartName="/ppt/media/image7.png" ContentType="image/png"/>
  <Override PartName="/ppt/media/image8.png" ContentType="image/png"/>
  <Override PartName="/ppt/media/image13.jpeg" ContentType="image/jpeg"/>
  <Override PartName="/ppt/media/image9.png" ContentType="image/png"/>
  <Override PartName="/ppt/media/image10.png" ContentType="image/png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0" name="" descr=""/>
          <p:cNvPicPr/>
          <p:nvPr/>
        </p:nvPicPr>
        <p:blipFill>
          <a:blip r:embed="rId2"/>
          <a:stretch/>
        </p:blipFill>
        <p:spPr>
          <a:xfrm>
            <a:off x="360324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61" name="" descr=""/>
          <p:cNvPicPr/>
          <p:nvPr/>
        </p:nvPicPr>
        <p:blipFill>
          <a:blip r:embed="rId3"/>
          <a:stretch/>
        </p:blipFill>
        <p:spPr>
          <a:xfrm>
            <a:off x="360324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2589120" y="2514600"/>
            <a:ext cx="8914320" cy="1048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2" name="" descr=""/>
          <p:cNvPicPr/>
          <p:nvPr/>
        </p:nvPicPr>
        <p:blipFill>
          <a:blip r:embed="rId2"/>
          <a:stretch/>
        </p:blipFill>
        <p:spPr>
          <a:xfrm>
            <a:off x="360324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123" name="" descr=""/>
          <p:cNvPicPr/>
          <p:nvPr/>
        </p:nvPicPr>
        <p:blipFill>
          <a:blip r:embed="rId3"/>
          <a:stretch/>
        </p:blipFill>
        <p:spPr>
          <a:xfrm>
            <a:off x="360324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subTitle"/>
          </p:nvPr>
        </p:nvSpPr>
        <p:spPr>
          <a:xfrm>
            <a:off x="2589120" y="2514600"/>
            <a:ext cx="8914320" cy="10486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2575080"/>
            <a:ext cx="99720" cy="624960"/>
          </a:xfrm>
          <a:custGeom>
            <a:avLst/>
            <a:gdLst/>
            <a:ah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128520" y="3156480"/>
            <a:ext cx="645480" cy="2321280"/>
          </a:xfrm>
          <a:custGeom>
            <a:avLst/>
            <a:gdLst/>
            <a:ah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CustomShape 3"/>
          <p:cNvSpPr/>
          <p:nvPr/>
        </p:nvSpPr>
        <p:spPr>
          <a:xfrm>
            <a:off x="807120" y="5447160"/>
            <a:ext cx="608400" cy="1419120"/>
          </a:xfrm>
          <a:custGeom>
            <a:avLst/>
            <a:gdLst/>
            <a:ah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CustomShape 4"/>
          <p:cNvSpPr/>
          <p:nvPr/>
        </p:nvSpPr>
        <p:spPr>
          <a:xfrm>
            <a:off x="959760" y="6503760"/>
            <a:ext cx="170280" cy="362520"/>
          </a:xfrm>
          <a:custGeom>
            <a:avLst/>
            <a:gdLst/>
            <a:ah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CustomShape 5"/>
          <p:cNvSpPr/>
          <p:nvPr/>
        </p:nvSpPr>
        <p:spPr>
          <a:xfrm>
            <a:off x="100800" y="3201120"/>
            <a:ext cx="820800" cy="3327480"/>
          </a:xfrm>
          <a:custGeom>
            <a:avLst/>
            <a:gdLst/>
            <a:ah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" name="CustomShape 6"/>
          <p:cNvSpPr/>
          <p:nvPr/>
        </p:nvSpPr>
        <p:spPr>
          <a:xfrm>
            <a:off x="22320" y="228600"/>
            <a:ext cx="105120" cy="2926800"/>
          </a:xfrm>
          <a:custGeom>
            <a:avLst/>
            <a:gdLst/>
            <a:ah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" name="CustomShape 7"/>
          <p:cNvSpPr/>
          <p:nvPr/>
        </p:nvSpPr>
        <p:spPr>
          <a:xfrm>
            <a:off x="78120" y="2944080"/>
            <a:ext cx="77040" cy="492840"/>
          </a:xfrm>
          <a:custGeom>
            <a:avLst/>
            <a:gdLst/>
            <a:ah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" name="CustomShape 8"/>
          <p:cNvSpPr/>
          <p:nvPr/>
        </p:nvSpPr>
        <p:spPr>
          <a:xfrm>
            <a:off x="769680" y="5478840"/>
            <a:ext cx="189000" cy="1023840"/>
          </a:xfrm>
          <a:custGeom>
            <a:avLst/>
            <a:gdLst/>
            <a:ah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" name="CustomShape 9"/>
          <p:cNvSpPr/>
          <p:nvPr/>
        </p:nvSpPr>
        <p:spPr>
          <a:xfrm>
            <a:off x="775440" y="1398960"/>
            <a:ext cx="2075040" cy="4047120"/>
          </a:xfrm>
          <a:custGeom>
            <a:avLst/>
            <a:gdLst/>
            <a:ah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" name="CustomShape 10"/>
          <p:cNvSpPr/>
          <p:nvPr/>
        </p:nvSpPr>
        <p:spPr>
          <a:xfrm>
            <a:off x="922680" y="6530040"/>
            <a:ext cx="160920" cy="336240"/>
          </a:xfrm>
          <a:custGeom>
            <a:avLst/>
            <a:gdLst/>
            <a:ah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" name="CustomShape 11"/>
          <p:cNvSpPr/>
          <p:nvPr/>
        </p:nvSpPr>
        <p:spPr>
          <a:xfrm>
            <a:off x="769680" y="5359320"/>
            <a:ext cx="36360" cy="220680"/>
          </a:xfrm>
          <a:custGeom>
            <a:avLst/>
            <a:gdLst/>
            <a:ah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" name="CustomShape 12"/>
          <p:cNvSpPr/>
          <p:nvPr/>
        </p:nvSpPr>
        <p:spPr>
          <a:xfrm>
            <a:off x="849960" y="6244560"/>
            <a:ext cx="237600" cy="621360"/>
          </a:xfrm>
          <a:custGeom>
            <a:avLst/>
            <a:gdLst/>
            <a:ah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" name="CustomShape 13"/>
          <p:cNvSpPr/>
          <p:nvPr/>
        </p:nvSpPr>
        <p:spPr>
          <a:xfrm>
            <a:off x="27360" y="0"/>
            <a:ext cx="493200" cy="4399920"/>
          </a:xfrm>
          <a:custGeom>
            <a:avLst/>
            <a:gdLst/>
            <a:ah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" name="CustomShape 14"/>
          <p:cNvSpPr/>
          <p:nvPr/>
        </p:nvSpPr>
        <p:spPr>
          <a:xfrm>
            <a:off x="550440" y="4316400"/>
            <a:ext cx="422280" cy="1579680"/>
          </a:xfrm>
          <a:custGeom>
            <a:avLst/>
            <a:gdLst/>
            <a:ah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" name="CustomShape 15"/>
          <p:cNvSpPr/>
          <p:nvPr/>
        </p:nvSpPr>
        <p:spPr>
          <a:xfrm>
            <a:off x="1006200" y="5862600"/>
            <a:ext cx="429840" cy="989640"/>
          </a:xfrm>
          <a:custGeom>
            <a:avLst/>
            <a:gdLst/>
            <a:ah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" name="CustomShape 16"/>
          <p:cNvSpPr/>
          <p:nvPr/>
        </p:nvSpPr>
        <p:spPr>
          <a:xfrm>
            <a:off x="521640" y="4364280"/>
            <a:ext cx="550800" cy="2234880"/>
          </a:xfrm>
          <a:custGeom>
            <a:avLst/>
            <a:gdLst/>
            <a:ah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" name="CustomShape 17"/>
          <p:cNvSpPr/>
          <p:nvPr/>
        </p:nvSpPr>
        <p:spPr>
          <a:xfrm>
            <a:off x="468000" y="1289160"/>
            <a:ext cx="173160" cy="3026160"/>
          </a:xfrm>
          <a:custGeom>
            <a:avLst/>
            <a:gdLst/>
            <a:ah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" name="CustomShape 18"/>
          <p:cNvSpPr/>
          <p:nvPr/>
        </p:nvSpPr>
        <p:spPr>
          <a:xfrm>
            <a:off x="1111680" y="6571440"/>
            <a:ext cx="133200" cy="280440"/>
          </a:xfrm>
          <a:custGeom>
            <a:avLst/>
            <a:gdLst/>
            <a:ah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" name="CustomShape 19"/>
          <p:cNvSpPr/>
          <p:nvPr/>
        </p:nvSpPr>
        <p:spPr>
          <a:xfrm>
            <a:off x="502560" y="4107600"/>
            <a:ext cx="81360" cy="510480"/>
          </a:xfrm>
          <a:custGeom>
            <a:avLst/>
            <a:gdLst/>
            <a:ah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" name="CustomShape 20"/>
          <p:cNvSpPr/>
          <p:nvPr/>
        </p:nvSpPr>
        <p:spPr>
          <a:xfrm>
            <a:off x="973800" y="3145680"/>
            <a:ext cx="1409040" cy="2715840"/>
          </a:xfrm>
          <a:custGeom>
            <a:avLst/>
            <a:gdLst/>
            <a:ah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" name="CustomShape 21"/>
          <p:cNvSpPr/>
          <p:nvPr/>
        </p:nvSpPr>
        <p:spPr>
          <a:xfrm>
            <a:off x="1073520" y="6600240"/>
            <a:ext cx="119520" cy="252000"/>
          </a:xfrm>
          <a:custGeom>
            <a:avLst/>
            <a:gdLst/>
            <a:ah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" name="CustomShape 22"/>
          <p:cNvSpPr/>
          <p:nvPr/>
        </p:nvSpPr>
        <p:spPr>
          <a:xfrm>
            <a:off x="973800" y="5897160"/>
            <a:ext cx="136800" cy="673200"/>
          </a:xfrm>
          <a:custGeom>
            <a:avLst/>
            <a:gdLst/>
            <a:ah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" name="CustomShape 23"/>
          <p:cNvSpPr/>
          <p:nvPr/>
        </p:nvSpPr>
        <p:spPr>
          <a:xfrm>
            <a:off x="973800" y="5772600"/>
            <a:ext cx="37080" cy="226800"/>
          </a:xfrm>
          <a:custGeom>
            <a:avLst/>
            <a:gdLst/>
            <a:ah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" name="CustomShape 24"/>
          <p:cNvSpPr/>
          <p:nvPr/>
        </p:nvSpPr>
        <p:spPr>
          <a:xfrm>
            <a:off x="1006200" y="6322680"/>
            <a:ext cx="209520" cy="529560"/>
          </a:xfrm>
          <a:custGeom>
            <a:avLst/>
            <a:gdLst/>
            <a:ah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" name="CustomShape 25"/>
          <p:cNvSpPr/>
          <p:nvPr/>
        </p:nvSpPr>
        <p:spPr>
          <a:xfrm>
            <a:off x="0" y="0"/>
            <a:ext cx="181800" cy="685692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4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5" name="CustomShape 26"/>
          <p:cNvSpPr/>
          <p:nvPr/>
        </p:nvSpPr>
        <p:spPr>
          <a:xfrm>
            <a:off x="0" y="4323960"/>
            <a:ext cx="1743480" cy="777600"/>
          </a:xfrm>
          <a:custGeom>
            <a:avLst/>
            <a:gdLst/>
            <a:ahLst/>
            <a:rect l="l" t="t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" name="PlaceHolder 27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4320" cy="22618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CustomShape 1"/>
          <p:cNvSpPr/>
          <p:nvPr/>
        </p:nvSpPr>
        <p:spPr>
          <a:xfrm>
            <a:off x="0" y="2575080"/>
            <a:ext cx="99720" cy="624960"/>
          </a:xfrm>
          <a:custGeom>
            <a:avLst/>
            <a:gdLst/>
            <a:ahLst/>
            <a:rect l="l" t="t" r="r" b="b"/>
            <a:pathLst>
              <a:path w="22" h="136">
                <a:moveTo>
                  <a:pt x="22" y="136"/>
                </a:moveTo>
                <a:cubicBezTo>
                  <a:pt x="20" y="117"/>
                  <a:pt x="19" y="99"/>
                  <a:pt x="17" y="80"/>
                </a:cubicBezTo>
                <a:cubicBezTo>
                  <a:pt x="11" y="54"/>
                  <a:pt x="6" y="27"/>
                  <a:pt x="0" y="0"/>
                </a:cubicBezTo>
                <a:cubicBezTo>
                  <a:pt x="0" y="35"/>
                  <a:pt x="0" y="35"/>
                  <a:pt x="0" y="35"/>
                </a:cubicBezTo>
                <a:cubicBezTo>
                  <a:pt x="6" y="64"/>
                  <a:pt x="13" y="94"/>
                  <a:pt x="20" y="124"/>
                </a:cubicBezTo>
                <a:cubicBezTo>
                  <a:pt x="20" y="128"/>
                  <a:pt x="21" y="132"/>
                  <a:pt x="22" y="136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3" name="CustomShape 2"/>
          <p:cNvSpPr/>
          <p:nvPr/>
        </p:nvSpPr>
        <p:spPr>
          <a:xfrm>
            <a:off x="128520" y="3156480"/>
            <a:ext cx="645480" cy="2321280"/>
          </a:xfrm>
          <a:custGeom>
            <a:avLst/>
            <a:gdLst/>
            <a:ahLst/>
            <a:rect l="l" t="t" r="r" b="b"/>
            <a:pathLst>
              <a:path w="140" h="504">
                <a:moveTo>
                  <a:pt x="86" y="350"/>
                </a:moveTo>
                <a:cubicBezTo>
                  <a:pt x="103" y="402"/>
                  <a:pt x="120" y="453"/>
                  <a:pt x="139" y="504"/>
                </a:cubicBezTo>
                <a:cubicBezTo>
                  <a:pt x="139" y="495"/>
                  <a:pt x="139" y="487"/>
                  <a:pt x="140" y="478"/>
                </a:cubicBezTo>
                <a:cubicBezTo>
                  <a:pt x="124" y="435"/>
                  <a:pt x="109" y="391"/>
                  <a:pt x="95" y="347"/>
                </a:cubicBezTo>
                <a:cubicBezTo>
                  <a:pt x="58" y="233"/>
                  <a:pt x="27" y="117"/>
                  <a:pt x="0" y="0"/>
                </a:cubicBezTo>
                <a:cubicBezTo>
                  <a:pt x="2" y="20"/>
                  <a:pt x="4" y="41"/>
                  <a:pt x="6" y="61"/>
                </a:cubicBezTo>
                <a:cubicBezTo>
                  <a:pt x="30" y="158"/>
                  <a:pt x="56" y="255"/>
                  <a:pt x="86" y="35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4" name="CustomShape 3"/>
          <p:cNvSpPr/>
          <p:nvPr/>
        </p:nvSpPr>
        <p:spPr>
          <a:xfrm>
            <a:off x="807120" y="5447160"/>
            <a:ext cx="608400" cy="1419120"/>
          </a:xfrm>
          <a:custGeom>
            <a:avLst/>
            <a:gdLst/>
            <a:ahLst/>
            <a:rect l="l" t="t" r="r" b="b"/>
            <a:pathLst>
              <a:path w="132" h="308">
                <a:moveTo>
                  <a:pt x="8" y="22"/>
                </a:moveTo>
                <a:cubicBezTo>
                  <a:pt x="5" y="15"/>
                  <a:pt x="2" y="8"/>
                  <a:pt x="0" y="0"/>
                </a:cubicBezTo>
                <a:cubicBezTo>
                  <a:pt x="0" y="10"/>
                  <a:pt x="0" y="19"/>
                  <a:pt x="0" y="29"/>
                </a:cubicBezTo>
                <a:cubicBezTo>
                  <a:pt x="21" y="85"/>
                  <a:pt x="44" y="140"/>
                  <a:pt x="68" y="194"/>
                </a:cubicBezTo>
                <a:cubicBezTo>
                  <a:pt x="85" y="232"/>
                  <a:pt x="104" y="270"/>
                  <a:pt x="123" y="308"/>
                </a:cubicBezTo>
                <a:cubicBezTo>
                  <a:pt x="132" y="308"/>
                  <a:pt x="132" y="308"/>
                  <a:pt x="132" y="308"/>
                </a:cubicBezTo>
                <a:cubicBezTo>
                  <a:pt x="113" y="269"/>
                  <a:pt x="94" y="230"/>
                  <a:pt x="77" y="190"/>
                </a:cubicBezTo>
                <a:cubicBezTo>
                  <a:pt x="52" y="135"/>
                  <a:pt x="29" y="79"/>
                  <a:pt x="8" y="22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5" name="CustomShape 4"/>
          <p:cNvSpPr/>
          <p:nvPr/>
        </p:nvSpPr>
        <p:spPr>
          <a:xfrm>
            <a:off x="959760" y="6503760"/>
            <a:ext cx="170280" cy="362520"/>
          </a:xfrm>
          <a:custGeom>
            <a:avLst/>
            <a:gdLst/>
            <a:ahLst/>
            <a:rect l="l" t="t" r="r" b="b"/>
            <a:pathLst>
              <a:path w="37" h="79">
                <a:moveTo>
                  <a:pt x="28" y="79"/>
                </a:moveTo>
                <a:cubicBezTo>
                  <a:pt x="37" y="79"/>
                  <a:pt x="37" y="79"/>
                  <a:pt x="37" y="79"/>
                </a:cubicBezTo>
                <a:cubicBezTo>
                  <a:pt x="24" y="53"/>
                  <a:pt x="12" y="27"/>
                  <a:pt x="0" y="0"/>
                </a:cubicBezTo>
                <a:cubicBezTo>
                  <a:pt x="8" y="27"/>
                  <a:pt x="17" y="53"/>
                  <a:pt x="28" y="79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6" name="CustomShape 5"/>
          <p:cNvSpPr/>
          <p:nvPr/>
        </p:nvSpPr>
        <p:spPr>
          <a:xfrm>
            <a:off x="100800" y="3201120"/>
            <a:ext cx="820800" cy="3327480"/>
          </a:xfrm>
          <a:custGeom>
            <a:avLst/>
            <a:gdLst/>
            <a:ahLst/>
            <a:rect l="l" t="t" r="r" b="b"/>
            <a:pathLst>
              <a:path w="178" h="722">
                <a:moveTo>
                  <a:pt x="162" y="660"/>
                </a:moveTo>
                <a:cubicBezTo>
                  <a:pt x="145" y="618"/>
                  <a:pt x="130" y="576"/>
                  <a:pt x="116" y="534"/>
                </a:cubicBezTo>
                <a:cubicBezTo>
                  <a:pt x="84" y="437"/>
                  <a:pt x="59" y="337"/>
                  <a:pt x="40" y="236"/>
                </a:cubicBezTo>
                <a:cubicBezTo>
                  <a:pt x="29" y="175"/>
                  <a:pt x="20" y="113"/>
                  <a:pt x="12" y="51"/>
                </a:cubicBezTo>
                <a:cubicBezTo>
                  <a:pt x="8" y="34"/>
                  <a:pt x="4" y="17"/>
                  <a:pt x="0" y="0"/>
                </a:cubicBezTo>
                <a:cubicBezTo>
                  <a:pt x="8" y="79"/>
                  <a:pt x="19" y="159"/>
                  <a:pt x="33" y="237"/>
                </a:cubicBezTo>
                <a:cubicBezTo>
                  <a:pt x="51" y="339"/>
                  <a:pt x="76" y="439"/>
                  <a:pt x="107" y="537"/>
                </a:cubicBezTo>
                <a:cubicBezTo>
                  <a:pt x="123" y="586"/>
                  <a:pt x="141" y="634"/>
                  <a:pt x="160" y="681"/>
                </a:cubicBezTo>
                <a:cubicBezTo>
                  <a:pt x="166" y="695"/>
                  <a:pt x="172" y="708"/>
                  <a:pt x="178" y="722"/>
                </a:cubicBezTo>
                <a:cubicBezTo>
                  <a:pt x="176" y="717"/>
                  <a:pt x="175" y="713"/>
                  <a:pt x="174" y="708"/>
                </a:cubicBezTo>
                <a:cubicBezTo>
                  <a:pt x="169" y="692"/>
                  <a:pt x="165" y="676"/>
                  <a:pt x="162" y="66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7" name="CustomShape 6"/>
          <p:cNvSpPr/>
          <p:nvPr/>
        </p:nvSpPr>
        <p:spPr>
          <a:xfrm>
            <a:off x="22320" y="228600"/>
            <a:ext cx="105120" cy="2926800"/>
          </a:xfrm>
          <a:custGeom>
            <a:avLst/>
            <a:gdLst/>
            <a:ahLst/>
            <a:rect l="l" t="t" r="r" b="b"/>
            <a:pathLst>
              <a:path w="23" h="635">
                <a:moveTo>
                  <a:pt x="11" y="577"/>
                </a:moveTo>
                <a:cubicBezTo>
                  <a:pt x="12" y="581"/>
                  <a:pt x="12" y="585"/>
                  <a:pt x="12" y="589"/>
                </a:cubicBezTo>
                <a:cubicBezTo>
                  <a:pt x="15" y="603"/>
                  <a:pt x="19" y="617"/>
                  <a:pt x="22" y="632"/>
                </a:cubicBezTo>
                <a:cubicBezTo>
                  <a:pt x="22" y="633"/>
                  <a:pt x="22" y="634"/>
                  <a:pt x="23" y="635"/>
                </a:cubicBezTo>
                <a:cubicBezTo>
                  <a:pt x="21" y="615"/>
                  <a:pt x="19" y="596"/>
                  <a:pt x="17" y="576"/>
                </a:cubicBezTo>
                <a:cubicBezTo>
                  <a:pt x="9" y="474"/>
                  <a:pt x="5" y="372"/>
                  <a:pt x="5" y="269"/>
                </a:cubicBezTo>
                <a:cubicBezTo>
                  <a:pt x="6" y="179"/>
                  <a:pt x="9" y="90"/>
                  <a:pt x="15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89"/>
                  <a:pt x="2" y="179"/>
                  <a:pt x="1" y="269"/>
                </a:cubicBezTo>
                <a:cubicBezTo>
                  <a:pt x="0" y="372"/>
                  <a:pt x="3" y="474"/>
                  <a:pt x="11" y="577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8" name="CustomShape 7"/>
          <p:cNvSpPr/>
          <p:nvPr/>
        </p:nvSpPr>
        <p:spPr>
          <a:xfrm>
            <a:off x="78120" y="2944080"/>
            <a:ext cx="77040" cy="492840"/>
          </a:xfrm>
          <a:custGeom>
            <a:avLst/>
            <a:gdLst/>
            <a:ahLst/>
            <a:rect l="l" t="t" r="r" b="b"/>
            <a:pathLst>
              <a:path w="17" h="107">
                <a:moveTo>
                  <a:pt x="0" y="0"/>
                </a:moveTo>
                <a:cubicBezTo>
                  <a:pt x="2" y="19"/>
                  <a:pt x="3" y="37"/>
                  <a:pt x="5" y="56"/>
                </a:cubicBezTo>
                <a:cubicBezTo>
                  <a:pt x="9" y="73"/>
                  <a:pt x="13" y="90"/>
                  <a:pt x="17" y="107"/>
                </a:cubicBezTo>
                <a:cubicBezTo>
                  <a:pt x="15" y="87"/>
                  <a:pt x="13" y="66"/>
                  <a:pt x="11" y="46"/>
                </a:cubicBezTo>
                <a:cubicBezTo>
                  <a:pt x="10" y="45"/>
                  <a:pt x="10" y="44"/>
                  <a:pt x="10" y="43"/>
                </a:cubicBezTo>
                <a:cubicBezTo>
                  <a:pt x="7" y="28"/>
                  <a:pt x="3" y="1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9" name="CustomShape 8"/>
          <p:cNvSpPr/>
          <p:nvPr/>
        </p:nvSpPr>
        <p:spPr>
          <a:xfrm>
            <a:off x="769680" y="5478840"/>
            <a:ext cx="189000" cy="1023840"/>
          </a:xfrm>
          <a:custGeom>
            <a:avLst/>
            <a:gdLst/>
            <a:ahLst/>
            <a:rect l="l" t="t" r="r" b="b"/>
            <a:pathLst>
              <a:path w="41" h="222">
                <a:moveTo>
                  <a:pt x="0" y="0"/>
                </a:moveTo>
                <a:cubicBezTo>
                  <a:pt x="0" y="31"/>
                  <a:pt x="2" y="62"/>
                  <a:pt x="5" y="93"/>
                </a:cubicBezTo>
                <a:cubicBezTo>
                  <a:pt x="8" y="117"/>
                  <a:pt x="12" y="142"/>
                  <a:pt x="17" y="166"/>
                </a:cubicBezTo>
                <a:cubicBezTo>
                  <a:pt x="19" y="172"/>
                  <a:pt x="22" y="178"/>
                  <a:pt x="24" y="184"/>
                </a:cubicBezTo>
                <a:cubicBezTo>
                  <a:pt x="30" y="197"/>
                  <a:pt x="35" y="209"/>
                  <a:pt x="41" y="222"/>
                </a:cubicBezTo>
                <a:cubicBezTo>
                  <a:pt x="40" y="219"/>
                  <a:pt x="39" y="215"/>
                  <a:pt x="38" y="212"/>
                </a:cubicBezTo>
                <a:cubicBezTo>
                  <a:pt x="26" y="172"/>
                  <a:pt x="18" y="132"/>
                  <a:pt x="13" y="92"/>
                </a:cubicBezTo>
                <a:cubicBezTo>
                  <a:pt x="11" y="68"/>
                  <a:pt x="9" y="45"/>
                  <a:pt x="8" y="22"/>
                </a:cubicBezTo>
                <a:cubicBezTo>
                  <a:pt x="8" y="21"/>
                  <a:pt x="7" y="20"/>
                  <a:pt x="7" y="18"/>
                </a:cubicBezTo>
                <a:cubicBezTo>
                  <a:pt x="5" y="12"/>
                  <a:pt x="2" y="6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0" name="CustomShape 9"/>
          <p:cNvSpPr/>
          <p:nvPr/>
        </p:nvSpPr>
        <p:spPr>
          <a:xfrm>
            <a:off x="775440" y="1398960"/>
            <a:ext cx="2075040" cy="4047120"/>
          </a:xfrm>
          <a:custGeom>
            <a:avLst/>
            <a:gdLst/>
            <a:ahLst/>
            <a:rect l="l" t="t" r="r" b="b"/>
            <a:pathLst>
              <a:path w="450" h="878">
                <a:moveTo>
                  <a:pt x="7" y="854"/>
                </a:moveTo>
                <a:cubicBezTo>
                  <a:pt x="10" y="772"/>
                  <a:pt x="26" y="691"/>
                  <a:pt x="50" y="613"/>
                </a:cubicBezTo>
                <a:cubicBezTo>
                  <a:pt x="75" y="535"/>
                  <a:pt x="109" y="460"/>
                  <a:pt x="149" y="388"/>
                </a:cubicBezTo>
                <a:cubicBezTo>
                  <a:pt x="189" y="316"/>
                  <a:pt x="235" y="248"/>
                  <a:pt x="285" y="183"/>
                </a:cubicBezTo>
                <a:cubicBezTo>
                  <a:pt x="310" y="151"/>
                  <a:pt x="337" y="119"/>
                  <a:pt x="364" y="89"/>
                </a:cubicBezTo>
                <a:cubicBezTo>
                  <a:pt x="378" y="74"/>
                  <a:pt x="392" y="58"/>
                  <a:pt x="406" y="44"/>
                </a:cubicBezTo>
                <a:cubicBezTo>
                  <a:pt x="421" y="29"/>
                  <a:pt x="435" y="15"/>
                  <a:pt x="450" y="1"/>
                </a:cubicBezTo>
                <a:cubicBezTo>
                  <a:pt x="450" y="0"/>
                  <a:pt x="450" y="0"/>
                  <a:pt x="450" y="0"/>
                </a:cubicBezTo>
                <a:cubicBezTo>
                  <a:pt x="434" y="14"/>
                  <a:pt x="420" y="28"/>
                  <a:pt x="405" y="43"/>
                </a:cubicBezTo>
                <a:cubicBezTo>
                  <a:pt x="391" y="57"/>
                  <a:pt x="377" y="72"/>
                  <a:pt x="363" y="88"/>
                </a:cubicBezTo>
                <a:cubicBezTo>
                  <a:pt x="335" y="118"/>
                  <a:pt x="308" y="149"/>
                  <a:pt x="283" y="181"/>
                </a:cubicBezTo>
                <a:cubicBezTo>
                  <a:pt x="232" y="246"/>
                  <a:pt x="185" y="314"/>
                  <a:pt x="145" y="386"/>
                </a:cubicBezTo>
                <a:cubicBezTo>
                  <a:pt x="104" y="457"/>
                  <a:pt x="70" y="533"/>
                  <a:pt x="45" y="611"/>
                </a:cubicBezTo>
                <a:cubicBezTo>
                  <a:pt x="19" y="690"/>
                  <a:pt x="3" y="771"/>
                  <a:pt x="0" y="854"/>
                </a:cubicBezTo>
                <a:cubicBezTo>
                  <a:pt x="0" y="856"/>
                  <a:pt x="0" y="857"/>
                  <a:pt x="0" y="859"/>
                </a:cubicBezTo>
                <a:cubicBezTo>
                  <a:pt x="2" y="865"/>
                  <a:pt x="4" y="872"/>
                  <a:pt x="7" y="878"/>
                </a:cubicBezTo>
                <a:cubicBezTo>
                  <a:pt x="7" y="870"/>
                  <a:pt x="7" y="862"/>
                  <a:pt x="7" y="85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1" name="CustomShape 10"/>
          <p:cNvSpPr/>
          <p:nvPr/>
        </p:nvSpPr>
        <p:spPr>
          <a:xfrm>
            <a:off x="922680" y="6530040"/>
            <a:ext cx="160920" cy="336240"/>
          </a:xfrm>
          <a:custGeom>
            <a:avLst/>
            <a:gdLst/>
            <a:ahLst/>
            <a:rect l="l" t="t" r="r" b="b"/>
            <a:pathLst>
              <a:path w="35" h="73">
                <a:moveTo>
                  <a:pt x="0" y="0"/>
                </a:moveTo>
                <a:cubicBezTo>
                  <a:pt x="7" y="24"/>
                  <a:pt x="16" y="49"/>
                  <a:pt x="2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23" y="49"/>
                  <a:pt x="11" y="24"/>
                  <a:pt x="0" y="0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2" name="CustomShape 11"/>
          <p:cNvSpPr/>
          <p:nvPr/>
        </p:nvSpPr>
        <p:spPr>
          <a:xfrm>
            <a:off x="769680" y="5359320"/>
            <a:ext cx="36360" cy="220680"/>
          </a:xfrm>
          <a:custGeom>
            <a:avLst/>
            <a:gdLst/>
            <a:ahLst/>
            <a:rect l="l" t="t" r="r" b="b"/>
            <a:pathLst>
              <a:path w="8" h="48">
                <a:moveTo>
                  <a:pt x="7" y="44"/>
                </a:moveTo>
                <a:cubicBezTo>
                  <a:pt x="7" y="46"/>
                  <a:pt x="8" y="47"/>
                  <a:pt x="8" y="48"/>
                </a:cubicBezTo>
                <a:cubicBezTo>
                  <a:pt x="8" y="38"/>
                  <a:pt x="8" y="29"/>
                  <a:pt x="8" y="19"/>
                </a:cubicBezTo>
                <a:cubicBezTo>
                  <a:pt x="5" y="13"/>
                  <a:pt x="3" y="6"/>
                  <a:pt x="1" y="0"/>
                </a:cubicBezTo>
                <a:cubicBezTo>
                  <a:pt x="0" y="9"/>
                  <a:pt x="0" y="17"/>
                  <a:pt x="0" y="26"/>
                </a:cubicBezTo>
                <a:cubicBezTo>
                  <a:pt x="2" y="32"/>
                  <a:pt x="5" y="38"/>
                  <a:pt x="7" y="44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3" name="CustomShape 12"/>
          <p:cNvSpPr/>
          <p:nvPr/>
        </p:nvSpPr>
        <p:spPr>
          <a:xfrm>
            <a:off x="849960" y="6244560"/>
            <a:ext cx="237600" cy="621360"/>
          </a:xfrm>
          <a:custGeom>
            <a:avLst/>
            <a:gdLst/>
            <a:ahLst/>
            <a:rect l="l" t="t" r="r" b="b"/>
            <a:pathLst>
              <a:path w="52" h="135">
                <a:moveTo>
                  <a:pt x="7" y="18"/>
                </a:moveTo>
                <a:cubicBezTo>
                  <a:pt x="5" y="12"/>
                  <a:pt x="2" y="6"/>
                  <a:pt x="0" y="0"/>
                </a:cubicBezTo>
                <a:cubicBezTo>
                  <a:pt x="3" y="16"/>
                  <a:pt x="7" y="32"/>
                  <a:pt x="12" y="48"/>
                </a:cubicBezTo>
                <a:cubicBezTo>
                  <a:pt x="13" y="53"/>
                  <a:pt x="14" y="57"/>
                  <a:pt x="16" y="62"/>
                </a:cubicBezTo>
                <a:cubicBezTo>
                  <a:pt x="27" y="86"/>
                  <a:pt x="39" y="111"/>
                  <a:pt x="51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1" y="109"/>
                  <a:pt x="32" y="83"/>
                  <a:pt x="24" y="56"/>
                </a:cubicBezTo>
                <a:cubicBezTo>
                  <a:pt x="18" y="43"/>
                  <a:pt x="13" y="31"/>
                  <a:pt x="7" y="18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4" name="CustomShape 13"/>
          <p:cNvSpPr/>
          <p:nvPr/>
        </p:nvSpPr>
        <p:spPr>
          <a:xfrm>
            <a:off x="27360" y="0"/>
            <a:ext cx="493200" cy="4399920"/>
          </a:xfrm>
          <a:custGeom>
            <a:avLst/>
            <a:gdLst/>
            <a:ahLst/>
            <a:rect l="l" t="t" r="r" b="b"/>
            <a:pathLst>
              <a:path w="103" h="920">
                <a:moveTo>
                  <a:pt x="7" y="210"/>
                </a:moveTo>
                <a:cubicBezTo>
                  <a:pt x="11" y="288"/>
                  <a:pt x="17" y="367"/>
                  <a:pt x="26" y="445"/>
                </a:cubicBezTo>
                <a:cubicBezTo>
                  <a:pt x="34" y="523"/>
                  <a:pt x="44" y="601"/>
                  <a:pt x="57" y="679"/>
                </a:cubicBezTo>
                <a:cubicBezTo>
                  <a:pt x="69" y="757"/>
                  <a:pt x="84" y="834"/>
                  <a:pt x="101" y="911"/>
                </a:cubicBezTo>
                <a:cubicBezTo>
                  <a:pt x="102" y="914"/>
                  <a:pt x="103" y="917"/>
                  <a:pt x="103" y="920"/>
                </a:cubicBezTo>
                <a:cubicBezTo>
                  <a:pt x="102" y="905"/>
                  <a:pt x="100" y="889"/>
                  <a:pt x="99" y="874"/>
                </a:cubicBezTo>
                <a:cubicBezTo>
                  <a:pt x="99" y="871"/>
                  <a:pt x="99" y="868"/>
                  <a:pt x="99" y="866"/>
                </a:cubicBezTo>
                <a:cubicBezTo>
                  <a:pt x="85" y="803"/>
                  <a:pt x="73" y="741"/>
                  <a:pt x="63" y="678"/>
                </a:cubicBezTo>
                <a:cubicBezTo>
                  <a:pt x="50" y="600"/>
                  <a:pt x="39" y="523"/>
                  <a:pt x="30" y="444"/>
                </a:cubicBezTo>
                <a:cubicBezTo>
                  <a:pt x="21" y="366"/>
                  <a:pt x="14" y="288"/>
                  <a:pt x="9" y="209"/>
                </a:cubicBezTo>
                <a:cubicBezTo>
                  <a:pt x="7" y="170"/>
                  <a:pt x="5" y="131"/>
                  <a:pt x="3" y="92"/>
                </a:cubicBezTo>
                <a:cubicBezTo>
                  <a:pt x="2" y="61"/>
                  <a:pt x="1" y="3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1"/>
                  <a:pt x="1" y="61"/>
                  <a:pt x="1" y="92"/>
                </a:cubicBezTo>
                <a:cubicBezTo>
                  <a:pt x="3" y="131"/>
                  <a:pt x="4" y="170"/>
                  <a:pt x="7" y="21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5" name="CustomShape 14"/>
          <p:cNvSpPr/>
          <p:nvPr/>
        </p:nvSpPr>
        <p:spPr>
          <a:xfrm>
            <a:off x="550440" y="4316400"/>
            <a:ext cx="422280" cy="1579680"/>
          </a:xfrm>
          <a:custGeom>
            <a:avLst/>
            <a:gdLst/>
            <a:ahLst/>
            <a:rect l="l" t="t" r="r" b="b"/>
            <a:pathLst>
              <a:path w="88" h="330">
                <a:moveTo>
                  <a:pt x="53" y="229"/>
                </a:moveTo>
                <a:cubicBezTo>
                  <a:pt x="64" y="263"/>
                  <a:pt x="75" y="297"/>
                  <a:pt x="88" y="330"/>
                </a:cubicBezTo>
                <a:cubicBezTo>
                  <a:pt x="88" y="323"/>
                  <a:pt x="88" y="315"/>
                  <a:pt x="88" y="308"/>
                </a:cubicBezTo>
                <a:cubicBezTo>
                  <a:pt x="88" y="307"/>
                  <a:pt x="88" y="305"/>
                  <a:pt x="88" y="304"/>
                </a:cubicBezTo>
                <a:cubicBezTo>
                  <a:pt x="79" y="278"/>
                  <a:pt x="70" y="252"/>
                  <a:pt x="62" y="226"/>
                </a:cubicBezTo>
                <a:cubicBezTo>
                  <a:pt x="38" y="152"/>
                  <a:pt x="17" y="76"/>
                  <a:pt x="0" y="0"/>
                </a:cubicBezTo>
                <a:cubicBezTo>
                  <a:pt x="2" y="21"/>
                  <a:pt x="4" y="42"/>
                  <a:pt x="7" y="63"/>
                </a:cubicBezTo>
                <a:cubicBezTo>
                  <a:pt x="21" y="119"/>
                  <a:pt x="36" y="174"/>
                  <a:pt x="53" y="22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6" name="CustomShape 15"/>
          <p:cNvSpPr/>
          <p:nvPr/>
        </p:nvSpPr>
        <p:spPr>
          <a:xfrm>
            <a:off x="1006200" y="5862600"/>
            <a:ext cx="429840" cy="989640"/>
          </a:xfrm>
          <a:custGeom>
            <a:avLst/>
            <a:gdLst/>
            <a:ahLst/>
            <a:rect l="l" t="t" r="r" b="b"/>
            <a:pathLst>
              <a:path w="90" h="207">
                <a:moveTo>
                  <a:pt x="6" y="15"/>
                </a:moveTo>
                <a:cubicBezTo>
                  <a:pt x="4" y="10"/>
                  <a:pt x="2" y="5"/>
                  <a:pt x="0" y="0"/>
                </a:cubicBezTo>
                <a:cubicBezTo>
                  <a:pt x="0" y="9"/>
                  <a:pt x="0" y="19"/>
                  <a:pt x="1" y="29"/>
                </a:cubicBezTo>
                <a:cubicBezTo>
                  <a:pt x="14" y="62"/>
                  <a:pt x="27" y="95"/>
                  <a:pt x="42" y="127"/>
                </a:cubicBezTo>
                <a:cubicBezTo>
                  <a:pt x="54" y="154"/>
                  <a:pt x="67" y="181"/>
                  <a:pt x="80" y="207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76" y="180"/>
                  <a:pt x="63" y="152"/>
                  <a:pt x="50" y="123"/>
                </a:cubicBezTo>
                <a:cubicBezTo>
                  <a:pt x="34" y="88"/>
                  <a:pt x="20" y="51"/>
                  <a:pt x="6" y="1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7" name="CustomShape 16"/>
          <p:cNvSpPr/>
          <p:nvPr/>
        </p:nvSpPr>
        <p:spPr>
          <a:xfrm>
            <a:off x="521640" y="4364280"/>
            <a:ext cx="550800" cy="2234880"/>
          </a:xfrm>
          <a:custGeom>
            <a:avLst/>
            <a:gdLst/>
            <a:ahLst/>
            <a:rect l="l" t="t" r="r" b="b"/>
            <a:pathLst>
              <a:path w="115" h="467">
                <a:moveTo>
                  <a:pt x="101" y="409"/>
                </a:moveTo>
                <a:cubicBezTo>
                  <a:pt x="93" y="388"/>
                  <a:pt x="85" y="366"/>
                  <a:pt x="78" y="344"/>
                </a:cubicBezTo>
                <a:cubicBezTo>
                  <a:pt x="57" y="281"/>
                  <a:pt x="41" y="216"/>
                  <a:pt x="29" y="151"/>
                </a:cubicBezTo>
                <a:cubicBezTo>
                  <a:pt x="22" y="119"/>
                  <a:pt x="17" y="86"/>
                  <a:pt x="13" y="53"/>
                </a:cubicBezTo>
                <a:cubicBezTo>
                  <a:pt x="9" y="35"/>
                  <a:pt x="4" y="18"/>
                  <a:pt x="0" y="0"/>
                </a:cubicBezTo>
                <a:cubicBezTo>
                  <a:pt x="5" y="51"/>
                  <a:pt x="12" y="102"/>
                  <a:pt x="21" y="152"/>
                </a:cubicBezTo>
                <a:cubicBezTo>
                  <a:pt x="33" y="218"/>
                  <a:pt x="49" y="283"/>
                  <a:pt x="69" y="347"/>
                </a:cubicBezTo>
                <a:cubicBezTo>
                  <a:pt x="79" y="378"/>
                  <a:pt x="90" y="410"/>
                  <a:pt x="103" y="441"/>
                </a:cubicBezTo>
                <a:cubicBezTo>
                  <a:pt x="107" y="449"/>
                  <a:pt x="111" y="458"/>
                  <a:pt x="115" y="467"/>
                </a:cubicBezTo>
                <a:cubicBezTo>
                  <a:pt x="114" y="464"/>
                  <a:pt x="113" y="461"/>
                  <a:pt x="112" y="458"/>
                </a:cubicBezTo>
                <a:cubicBezTo>
                  <a:pt x="108" y="442"/>
                  <a:pt x="104" y="425"/>
                  <a:pt x="101" y="40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8" name="CustomShape 17"/>
          <p:cNvSpPr/>
          <p:nvPr/>
        </p:nvSpPr>
        <p:spPr>
          <a:xfrm>
            <a:off x="468000" y="1289160"/>
            <a:ext cx="173160" cy="3026160"/>
          </a:xfrm>
          <a:custGeom>
            <a:avLst/>
            <a:gdLst/>
            <a:ahLst/>
            <a:rect l="l" t="t" r="r" b="b"/>
            <a:pathLst>
              <a:path w="36" h="633">
                <a:moveTo>
                  <a:pt x="17" y="633"/>
                </a:moveTo>
                <a:cubicBezTo>
                  <a:pt x="15" y="621"/>
                  <a:pt x="14" y="609"/>
                  <a:pt x="13" y="597"/>
                </a:cubicBezTo>
                <a:cubicBezTo>
                  <a:pt x="8" y="530"/>
                  <a:pt x="5" y="464"/>
                  <a:pt x="5" y="398"/>
                </a:cubicBezTo>
                <a:cubicBezTo>
                  <a:pt x="5" y="331"/>
                  <a:pt x="8" y="265"/>
                  <a:pt x="13" y="198"/>
                </a:cubicBezTo>
                <a:cubicBezTo>
                  <a:pt x="15" y="165"/>
                  <a:pt x="18" y="132"/>
                  <a:pt x="22" y="99"/>
                </a:cubicBezTo>
                <a:cubicBezTo>
                  <a:pt x="26" y="66"/>
                  <a:pt x="30" y="33"/>
                  <a:pt x="3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33"/>
                  <a:pt x="24" y="66"/>
                  <a:pt x="20" y="99"/>
                </a:cubicBezTo>
                <a:cubicBezTo>
                  <a:pt x="16" y="132"/>
                  <a:pt x="13" y="165"/>
                  <a:pt x="10" y="198"/>
                </a:cubicBezTo>
                <a:cubicBezTo>
                  <a:pt x="4" y="264"/>
                  <a:pt x="1" y="331"/>
                  <a:pt x="1" y="398"/>
                </a:cubicBezTo>
                <a:cubicBezTo>
                  <a:pt x="0" y="461"/>
                  <a:pt x="2" y="525"/>
                  <a:pt x="7" y="589"/>
                </a:cubicBezTo>
                <a:cubicBezTo>
                  <a:pt x="10" y="603"/>
                  <a:pt x="13" y="618"/>
                  <a:pt x="16" y="632"/>
                </a:cubicBezTo>
                <a:cubicBezTo>
                  <a:pt x="16" y="632"/>
                  <a:pt x="17" y="633"/>
                  <a:pt x="17" y="6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9" name="CustomShape 18"/>
          <p:cNvSpPr/>
          <p:nvPr/>
        </p:nvSpPr>
        <p:spPr>
          <a:xfrm>
            <a:off x="1111680" y="6571440"/>
            <a:ext cx="133200" cy="280440"/>
          </a:xfrm>
          <a:custGeom>
            <a:avLst/>
            <a:gdLst/>
            <a:ahLst/>
            <a:rect l="l" t="t" r="r" b="b"/>
            <a:pathLst>
              <a:path w="28" h="59">
                <a:moveTo>
                  <a:pt x="22" y="59"/>
                </a:moveTo>
                <a:cubicBezTo>
                  <a:pt x="28" y="59"/>
                  <a:pt x="28" y="59"/>
                  <a:pt x="28" y="59"/>
                </a:cubicBezTo>
                <a:cubicBezTo>
                  <a:pt x="18" y="40"/>
                  <a:pt x="9" y="20"/>
                  <a:pt x="0" y="0"/>
                </a:cubicBezTo>
                <a:cubicBezTo>
                  <a:pt x="6" y="20"/>
                  <a:pt x="13" y="40"/>
                  <a:pt x="22" y="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0" name="CustomShape 19"/>
          <p:cNvSpPr/>
          <p:nvPr/>
        </p:nvSpPr>
        <p:spPr>
          <a:xfrm>
            <a:off x="502560" y="4107600"/>
            <a:ext cx="81360" cy="510480"/>
          </a:xfrm>
          <a:custGeom>
            <a:avLst/>
            <a:gdLst/>
            <a:ahLst/>
            <a:rect l="l" t="t" r="r" b="b"/>
            <a:pathLst>
              <a:path w="17" h="107">
                <a:moveTo>
                  <a:pt x="4" y="54"/>
                </a:moveTo>
                <a:cubicBezTo>
                  <a:pt x="8" y="72"/>
                  <a:pt x="13" y="89"/>
                  <a:pt x="17" y="107"/>
                </a:cubicBezTo>
                <a:cubicBezTo>
                  <a:pt x="14" y="86"/>
                  <a:pt x="12" y="65"/>
                  <a:pt x="10" y="44"/>
                </a:cubicBezTo>
                <a:cubicBezTo>
                  <a:pt x="10" y="44"/>
                  <a:pt x="9" y="43"/>
                  <a:pt x="9" y="43"/>
                </a:cubicBezTo>
                <a:cubicBezTo>
                  <a:pt x="6" y="29"/>
                  <a:pt x="3" y="14"/>
                  <a:pt x="0" y="0"/>
                </a:cubicBezTo>
                <a:cubicBezTo>
                  <a:pt x="0" y="2"/>
                  <a:pt x="0" y="5"/>
                  <a:pt x="0" y="8"/>
                </a:cubicBezTo>
                <a:cubicBezTo>
                  <a:pt x="1" y="23"/>
                  <a:pt x="3" y="39"/>
                  <a:pt x="4" y="5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1" name="CustomShape 20"/>
          <p:cNvSpPr/>
          <p:nvPr/>
        </p:nvSpPr>
        <p:spPr>
          <a:xfrm>
            <a:off x="973800" y="3145680"/>
            <a:ext cx="1409040" cy="2715840"/>
          </a:xfrm>
          <a:custGeom>
            <a:avLst/>
            <a:gdLst/>
            <a:ahLst/>
            <a:rect l="l" t="t" r="r" b="b"/>
            <a:pathLst>
              <a:path w="294" h="568">
                <a:moveTo>
                  <a:pt x="8" y="553"/>
                </a:moveTo>
                <a:cubicBezTo>
                  <a:pt x="9" y="501"/>
                  <a:pt x="19" y="448"/>
                  <a:pt x="35" y="397"/>
                </a:cubicBezTo>
                <a:cubicBezTo>
                  <a:pt x="51" y="347"/>
                  <a:pt x="73" y="298"/>
                  <a:pt x="99" y="252"/>
                </a:cubicBezTo>
                <a:cubicBezTo>
                  <a:pt x="124" y="205"/>
                  <a:pt x="154" y="161"/>
                  <a:pt x="187" y="119"/>
                </a:cubicBezTo>
                <a:cubicBezTo>
                  <a:pt x="203" y="98"/>
                  <a:pt x="220" y="77"/>
                  <a:pt x="238" y="58"/>
                </a:cubicBezTo>
                <a:cubicBezTo>
                  <a:pt x="247" y="48"/>
                  <a:pt x="256" y="38"/>
                  <a:pt x="265" y="28"/>
                </a:cubicBezTo>
                <a:cubicBezTo>
                  <a:pt x="274" y="19"/>
                  <a:pt x="284" y="9"/>
                  <a:pt x="294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283" y="9"/>
                  <a:pt x="273" y="18"/>
                  <a:pt x="264" y="27"/>
                </a:cubicBezTo>
                <a:cubicBezTo>
                  <a:pt x="255" y="37"/>
                  <a:pt x="246" y="47"/>
                  <a:pt x="237" y="56"/>
                </a:cubicBezTo>
                <a:cubicBezTo>
                  <a:pt x="218" y="76"/>
                  <a:pt x="201" y="96"/>
                  <a:pt x="185" y="117"/>
                </a:cubicBezTo>
                <a:cubicBezTo>
                  <a:pt x="151" y="159"/>
                  <a:pt x="121" y="203"/>
                  <a:pt x="95" y="249"/>
                </a:cubicBezTo>
                <a:cubicBezTo>
                  <a:pt x="68" y="296"/>
                  <a:pt x="46" y="345"/>
                  <a:pt x="30" y="396"/>
                </a:cubicBezTo>
                <a:cubicBezTo>
                  <a:pt x="13" y="445"/>
                  <a:pt x="3" y="497"/>
                  <a:pt x="0" y="549"/>
                </a:cubicBezTo>
                <a:cubicBezTo>
                  <a:pt x="3" y="555"/>
                  <a:pt x="5" y="561"/>
                  <a:pt x="7" y="568"/>
                </a:cubicBezTo>
                <a:cubicBezTo>
                  <a:pt x="7" y="563"/>
                  <a:pt x="7" y="558"/>
                  <a:pt x="8" y="55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2" name="CustomShape 21"/>
          <p:cNvSpPr/>
          <p:nvPr/>
        </p:nvSpPr>
        <p:spPr>
          <a:xfrm>
            <a:off x="1073520" y="6600240"/>
            <a:ext cx="119520" cy="252000"/>
          </a:xfrm>
          <a:custGeom>
            <a:avLst/>
            <a:gdLst/>
            <a:ahLst/>
            <a:rect l="l" t="t" r="r" b="b"/>
            <a:pathLst>
              <a:path w="25" h="53">
                <a:moveTo>
                  <a:pt x="0" y="0"/>
                </a:moveTo>
                <a:cubicBezTo>
                  <a:pt x="5" y="18"/>
                  <a:pt x="12" y="36"/>
                  <a:pt x="19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16" y="36"/>
                  <a:pt x="8" y="18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CustomShape 22"/>
          <p:cNvSpPr/>
          <p:nvPr/>
        </p:nvSpPr>
        <p:spPr>
          <a:xfrm>
            <a:off x="973800" y="5897160"/>
            <a:ext cx="136800" cy="673200"/>
          </a:xfrm>
          <a:custGeom>
            <a:avLst/>
            <a:gdLst/>
            <a:ahLst/>
            <a:rect l="l" t="t" r="r" b="b"/>
            <a:pathLst>
              <a:path w="29" h="141">
                <a:moveTo>
                  <a:pt x="0" y="0"/>
                </a:moveTo>
                <a:cubicBezTo>
                  <a:pt x="0" y="30"/>
                  <a:pt x="2" y="60"/>
                  <a:pt x="7" y="89"/>
                </a:cubicBezTo>
                <a:cubicBezTo>
                  <a:pt x="11" y="98"/>
                  <a:pt x="14" y="108"/>
                  <a:pt x="18" y="117"/>
                </a:cubicBezTo>
                <a:cubicBezTo>
                  <a:pt x="22" y="125"/>
                  <a:pt x="25" y="133"/>
                  <a:pt x="29" y="141"/>
                </a:cubicBezTo>
                <a:cubicBezTo>
                  <a:pt x="28" y="139"/>
                  <a:pt x="28" y="137"/>
                  <a:pt x="27" y="135"/>
                </a:cubicBezTo>
                <a:cubicBezTo>
                  <a:pt x="16" y="98"/>
                  <a:pt x="10" y="60"/>
                  <a:pt x="8" y="22"/>
                </a:cubicBezTo>
                <a:cubicBezTo>
                  <a:pt x="7" y="18"/>
                  <a:pt x="5" y="15"/>
                  <a:pt x="4" y="11"/>
                </a:cubicBezTo>
                <a:cubicBezTo>
                  <a:pt x="2" y="7"/>
                  <a:pt x="1" y="3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4" name="CustomShape 23"/>
          <p:cNvSpPr/>
          <p:nvPr/>
        </p:nvSpPr>
        <p:spPr>
          <a:xfrm>
            <a:off x="973800" y="5772600"/>
            <a:ext cx="37080" cy="226800"/>
          </a:xfrm>
          <a:custGeom>
            <a:avLst/>
            <a:gdLst/>
            <a:ahLst/>
            <a:rect l="l" t="t" r="r" b="b"/>
            <a:pathLst>
              <a:path w="8" h="48">
                <a:moveTo>
                  <a:pt x="0" y="26"/>
                </a:moveTo>
                <a:cubicBezTo>
                  <a:pt x="1" y="29"/>
                  <a:pt x="2" y="33"/>
                  <a:pt x="4" y="37"/>
                </a:cubicBezTo>
                <a:cubicBezTo>
                  <a:pt x="5" y="41"/>
                  <a:pt x="7" y="44"/>
                  <a:pt x="8" y="48"/>
                </a:cubicBezTo>
                <a:cubicBezTo>
                  <a:pt x="7" y="38"/>
                  <a:pt x="7" y="28"/>
                  <a:pt x="7" y="19"/>
                </a:cubicBezTo>
                <a:cubicBezTo>
                  <a:pt x="5" y="12"/>
                  <a:pt x="3" y="6"/>
                  <a:pt x="0" y="0"/>
                </a:cubicBezTo>
                <a:cubicBezTo>
                  <a:pt x="0" y="1"/>
                  <a:pt x="0" y="3"/>
                  <a:pt x="0" y="4"/>
                </a:cubicBezTo>
                <a:cubicBezTo>
                  <a:pt x="0" y="11"/>
                  <a:pt x="0" y="19"/>
                  <a:pt x="0" y="2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5" name="CustomShape 24"/>
          <p:cNvSpPr/>
          <p:nvPr/>
        </p:nvSpPr>
        <p:spPr>
          <a:xfrm>
            <a:off x="1006200" y="6322680"/>
            <a:ext cx="209520" cy="529560"/>
          </a:xfrm>
          <a:custGeom>
            <a:avLst/>
            <a:gdLst/>
            <a:ahLst/>
            <a:rect l="l" t="t" r="r" b="b"/>
            <a:pathLst>
              <a:path w="44" h="111">
                <a:moveTo>
                  <a:pt x="11" y="28"/>
                </a:moveTo>
                <a:cubicBezTo>
                  <a:pt x="7" y="19"/>
                  <a:pt x="4" y="9"/>
                  <a:pt x="0" y="0"/>
                </a:cubicBezTo>
                <a:cubicBezTo>
                  <a:pt x="3" y="16"/>
                  <a:pt x="7" y="33"/>
                  <a:pt x="11" y="49"/>
                </a:cubicBezTo>
                <a:cubicBezTo>
                  <a:pt x="12" y="52"/>
                  <a:pt x="13" y="55"/>
                  <a:pt x="14" y="58"/>
                </a:cubicBezTo>
                <a:cubicBezTo>
                  <a:pt x="22" y="76"/>
                  <a:pt x="30" y="94"/>
                  <a:pt x="39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35" y="92"/>
                  <a:pt x="28" y="72"/>
                  <a:pt x="22" y="52"/>
                </a:cubicBezTo>
                <a:cubicBezTo>
                  <a:pt x="18" y="44"/>
                  <a:pt x="15" y="36"/>
                  <a:pt x="11" y="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6" name="CustomShape 25"/>
          <p:cNvSpPr/>
          <p:nvPr/>
        </p:nvSpPr>
        <p:spPr>
          <a:xfrm>
            <a:off x="0" y="0"/>
            <a:ext cx="181800" cy="685692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4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87" name="CustomShape 26"/>
          <p:cNvSpPr/>
          <p:nvPr/>
        </p:nvSpPr>
        <p:spPr>
          <a:xfrm flipV="1">
            <a:off x="-4320" y="713520"/>
            <a:ext cx="1587600" cy="506160"/>
          </a:xfrm>
          <a:custGeom>
            <a:avLst/>
            <a:gd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8" name="PlaceHolder 27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2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2.wmf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1040040" y="1163880"/>
            <a:ext cx="10191600" cy="1499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ru-RU" sz="54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«Добрые нравы имеют бóльшее значение, чем хорошие законы».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CustomShape 2"/>
          <p:cNvSpPr/>
          <p:nvPr/>
        </p:nvSpPr>
        <p:spPr>
          <a:xfrm>
            <a:off x="4909320" y="4799520"/>
            <a:ext cx="5798880" cy="140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Тацит Публий Корнелий –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древнеримский историк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58 – 117 гг. от Рождества Христова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6" name="Рисунок 3" descr=""/>
          <p:cNvPicPr/>
          <p:nvPr/>
        </p:nvPicPr>
        <p:blipFill>
          <a:blip r:embed="rId1"/>
          <a:stretch/>
        </p:blipFill>
        <p:spPr>
          <a:xfrm>
            <a:off x="9039600" y="1978920"/>
            <a:ext cx="2821680" cy="338292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2589120" y="173520"/>
            <a:ext cx="8910720" cy="12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49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Мораль и право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2" name="Объект 3" descr=""/>
          <p:cNvPicPr/>
          <p:nvPr/>
        </p:nvPicPr>
        <p:blipFill>
          <a:blip r:embed="rId1"/>
          <a:stretch/>
        </p:blipFill>
        <p:spPr>
          <a:xfrm>
            <a:off x="2959560" y="1166760"/>
            <a:ext cx="9066240" cy="55382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2133720" y="463680"/>
            <a:ext cx="9871920" cy="6267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4800" spc="-1" strike="noStrike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Нравственность</a:t>
            </a:r>
            <a:r>
              <a:rPr b="0" lang="ru-RU" sz="4800" spc="-1" strike="noStrike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- это степень  усвоения личностью моральных ценностей общества и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4800" spc="-1" strike="noStrike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практическое следование им в повседневной жизни, то есть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ru-RU" sz="4800" spc="-1" strike="noStrike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ВЫРАЖЕНИЕ ЧЕЛОВЕЧЕСКОГО  В ЧЕЛОВЕКЕ.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3600" spc="-1" strike="noStrike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(Толковый словарь С.И. Ожегова)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" name="Table 1"/>
          <p:cNvGraphicFramePr/>
          <p:nvPr/>
        </p:nvGraphicFramePr>
        <p:xfrm>
          <a:off x="2483280" y="808560"/>
          <a:ext cx="8914680" cy="3868920"/>
        </p:xfrm>
        <a:graphic>
          <a:graphicData uri="http://schemas.openxmlformats.org/drawingml/2006/table">
            <a:tbl>
              <a:tblPr/>
              <a:tblGrid>
                <a:gridCol w="4457520"/>
                <a:gridCol w="4457520"/>
              </a:tblGrid>
              <a:tr h="125028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Мораль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Нравственность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</a:tr>
              <a:tr h="261900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Правила поведения (как надо поступать)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Практические поступки людей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</a:tr>
            </a:tbl>
          </a:graphicData>
        </a:graphic>
      </p:graphicFrame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1"/>
          <p:cNvSpPr/>
          <p:nvPr/>
        </p:nvSpPr>
        <p:spPr>
          <a:xfrm>
            <a:off x="2589120" y="213120"/>
            <a:ext cx="8910720" cy="12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Этапы формирования нравственной культуры личности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46" name="Table 2"/>
          <p:cNvGraphicFramePr/>
          <p:nvPr/>
        </p:nvGraphicFramePr>
        <p:xfrm>
          <a:off x="1908360" y="1494000"/>
          <a:ext cx="10110600" cy="4641840"/>
        </p:xfrm>
        <a:graphic>
          <a:graphicData uri="http://schemas.openxmlformats.org/drawingml/2006/table">
            <a:tbl>
              <a:tblPr/>
              <a:tblGrid>
                <a:gridCol w="1126080"/>
                <a:gridCol w="3405600"/>
                <a:gridCol w="3051000"/>
                <a:gridCol w="2528280"/>
              </a:tblGrid>
              <a:tr h="110268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Этапы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На чём основан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Главный мотив нравственного поведения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Для кого характерен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</a:tr>
              <a:tr h="130176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Послушание и подражание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Боязнь наказания «Что со мной сделают?»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Дети, инфантильные взрослые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</a:tr>
              <a:tr h="130176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Общественное мнение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Стыд, честь «Что обо мне подумают?»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ee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Взрослые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9ee"/>
                    </a:solidFill>
                  </a:tcPr>
                </a:tc>
              </a:tr>
              <a:tr h="93600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Саморегуляция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Совесть «Что я сам о себе подумаю?»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Взрослые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</a:tr>
            </a:tbl>
          </a:graphicData>
        </a:graphic>
      </p:graphicFrame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278280" y="146880"/>
            <a:ext cx="11912760" cy="92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2400" spc="-1" strike="noStrike">
                <a:solidFill>
                  <a:srgbClr val="1c436d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</a:t>
            </a:r>
            <a:r>
              <a:rPr b="1" lang="ru-RU" sz="24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Социологический опрос учащихся 8 – 11 классов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8" name="Объект 7" descr=""/>
          <p:cNvPicPr/>
          <p:nvPr/>
        </p:nvPicPr>
        <p:blipFill>
          <a:blip r:embed="rId1"/>
          <a:stretch/>
        </p:blipFill>
        <p:spPr>
          <a:xfrm>
            <a:off x="2006640" y="640080"/>
            <a:ext cx="10184400" cy="62204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583200" y="332640"/>
            <a:ext cx="11607840" cy="95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</a:t>
            </a:r>
            <a:r>
              <a:rPr b="0" lang="ru-RU" sz="24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Социологический опрос учащихся 8 – 11 классов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50" name="Table 2"/>
          <p:cNvGraphicFramePr/>
          <p:nvPr/>
        </p:nvGraphicFramePr>
        <p:xfrm>
          <a:off x="2522880" y="1175400"/>
          <a:ext cx="8914680" cy="4721040"/>
        </p:xfrm>
        <a:graphic>
          <a:graphicData uri="http://schemas.openxmlformats.org/drawingml/2006/table">
            <a:tbl>
              <a:tblPr/>
              <a:tblGrid>
                <a:gridCol w="2971800"/>
                <a:gridCol w="3264840"/>
                <a:gridCol w="2678400"/>
              </a:tblGrid>
              <a:tr h="1083960">
                <a:tc>
                  <a:txBody>
                    <a:bodyPr lIns="84240" rIns="8424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Вопрос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84240" marR="842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  <a:tc>
                  <a:txBody>
                    <a:bodyPr lIns="84240" rIns="8424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Предложенные варианты ответов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84240" marR="842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  <a:tc>
                  <a:txBody>
                    <a:bodyPr lIns="84240" rIns="8424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Выбор учащихся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84240" marR="842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</a:tr>
              <a:tr h="3637440">
                <a:tc>
                  <a:txBody>
                    <a:bodyPr lIns="84240" rIns="8424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1. Как вы понимаете добро?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84240" marR="842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 lIns="84240" rIns="8424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а) Нормы морали.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б) Конкретные поступки, которые вы расцениваете как хорошие.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в) Отсутствие зла.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84240" marR="842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 lIns="84240" rIns="8424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а) 33,3%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б) 47,7%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в) 20%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84240" marR="842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</a:tr>
            </a:tbl>
          </a:graphicData>
        </a:graphic>
      </p:graphicFrame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2593080" y="624240"/>
            <a:ext cx="8910720" cy="12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52" name="Table 2"/>
          <p:cNvGraphicFramePr/>
          <p:nvPr/>
        </p:nvGraphicFramePr>
        <p:xfrm>
          <a:off x="2589120" y="927720"/>
          <a:ext cx="8914680" cy="5298480"/>
        </p:xfrm>
        <a:graphic>
          <a:graphicData uri="http://schemas.openxmlformats.org/drawingml/2006/table">
            <a:tbl>
              <a:tblPr/>
              <a:tblGrid>
                <a:gridCol w="2742120"/>
                <a:gridCol w="3648960"/>
                <a:gridCol w="2523960"/>
              </a:tblGrid>
              <a:tr h="878760">
                <a:tc>
                  <a:txBody>
                    <a:bodyPr lIns="84240" rIns="8424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Вопрос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84240" marR="842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  <a:tc>
                  <a:txBody>
                    <a:bodyPr lIns="84240" rIns="8424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Предложенные варианты ответов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84240" marR="842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  <a:tc>
                  <a:txBody>
                    <a:bodyPr lIns="84240" rIns="8424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Выбор учащихся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84240" marR="842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</a:tr>
              <a:tr h="4420080">
                <a:tc>
                  <a:txBody>
                    <a:bodyPr lIns="84240" rIns="8424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2. В чём, по вашему мнению, основная причина зла в мире?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84240" marR="842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 lIns="84240" rIns="8424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а) Во внешних обстоятельствах : голод, стихийные бедствия.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б) Основная причина зла в природе людей: их алчность, зависть, не умение справится с   собственными желаниями.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84240" marR="842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 lIns="84240" rIns="8424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а) 4,4%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б) 95,5%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84240" marR="842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</a:tr>
            </a:tbl>
          </a:graphicData>
        </a:graphic>
      </p:graphicFrame>
      <p:sp>
        <p:nvSpPr>
          <p:cNvPr id="153" name="CustomShape 3"/>
          <p:cNvSpPr/>
          <p:nvPr/>
        </p:nvSpPr>
        <p:spPr>
          <a:xfrm>
            <a:off x="583200" y="332640"/>
            <a:ext cx="11607840" cy="95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</a:t>
            </a:r>
            <a:r>
              <a:rPr b="0" lang="ru-RU" sz="24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Социологический опрос учащихся 8 – 11 классов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689040" y="105840"/>
            <a:ext cx="11501640" cy="12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55" name="Table 2"/>
          <p:cNvGraphicFramePr/>
          <p:nvPr/>
        </p:nvGraphicFramePr>
        <p:xfrm>
          <a:off x="1855800" y="1488240"/>
          <a:ext cx="9648360" cy="4118040"/>
        </p:xfrm>
        <a:graphic>
          <a:graphicData uri="http://schemas.openxmlformats.org/drawingml/2006/table">
            <a:tbl>
              <a:tblPr/>
              <a:tblGrid>
                <a:gridCol w="3216240"/>
                <a:gridCol w="3216240"/>
                <a:gridCol w="3216240"/>
              </a:tblGrid>
              <a:tr h="8787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Вопрос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Предложенные варианты ответов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Выбор учащихся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</a:tr>
              <a:tr h="32396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3. Чем вы в первую очередь руководствуетесь в своих поступках?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а) Соображениями пользы.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б) Совестью.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в) Сиюминутными желаниями.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г) Соблюдением приличий.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а) 24,4%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б) 66,7%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в) 2,2%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г) 6%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</a:tr>
            </a:tbl>
          </a:graphicData>
        </a:graphic>
      </p:graphicFrame>
      <p:sp>
        <p:nvSpPr>
          <p:cNvPr id="156" name="CustomShape 3"/>
          <p:cNvSpPr/>
          <p:nvPr/>
        </p:nvSpPr>
        <p:spPr>
          <a:xfrm>
            <a:off x="583200" y="332640"/>
            <a:ext cx="11607840" cy="95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</a:t>
            </a:r>
            <a:r>
              <a:rPr b="0" lang="ru-RU" sz="24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Социологический опрос учащихся 8 – 11 классов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689040" y="105840"/>
            <a:ext cx="11501640" cy="12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178dbb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58" name="Table 2"/>
          <p:cNvGraphicFramePr/>
          <p:nvPr/>
        </p:nvGraphicFramePr>
        <p:xfrm>
          <a:off x="1988280" y="865440"/>
          <a:ext cx="9553680" cy="5614200"/>
        </p:xfrm>
        <a:graphic>
          <a:graphicData uri="http://schemas.openxmlformats.org/drawingml/2006/table">
            <a:tbl>
              <a:tblPr/>
              <a:tblGrid>
                <a:gridCol w="2795400"/>
                <a:gridCol w="4147920"/>
                <a:gridCol w="2610720"/>
              </a:tblGrid>
              <a:tr h="9255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Вопрос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Предложенные варианты ответов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Выбор учащихся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</a:tr>
              <a:tr h="46890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4. В чём главное предназначение морали?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а) Мораль помогает дать оценку действиям</a:t>
                      </a:r>
                      <a:r>
                        <a:rPr b="1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окружающих  и собственным поступкам.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б) Мораль способствует личностному росту.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в) В реальной жизни мораль не играет никакой роли, без неё можно обойтись.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а) 73,3%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б) 24,4%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в) 2,2%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</a:tr>
            </a:tbl>
          </a:graphicData>
        </a:graphic>
      </p:graphicFrame>
      <p:sp>
        <p:nvSpPr>
          <p:cNvPr id="159" name="CustomShape 3"/>
          <p:cNvSpPr/>
          <p:nvPr/>
        </p:nvSpPr>
        <p:spPr>
          <a:xfrm>
            <a:off x="583200" y="212040"/>
            <a:ext cx="11607840" cy="1072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</a:t>
            </a:r>
            <a:r>
              <a:rPr b="0" lang="ru-RU" sz="24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Социологический опрос учащихся 8 – 11 классов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2292480" y="176760"/>
            <a:ext cx="9325080" cy="12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49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Ситуация нравственного выбора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2292480" y="1046880"/>
            <a:ext cx="9739440" cy="5810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1" lang="ru-RU" sz="3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Одинокая молодая мама, не имеющая средств, необходимых на содержание ребёнка, не знает, как поступить: оставить его у себя или отдать в дом ребёнка.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i="1" lang="ru-RU" sz="3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Что, на ваш взгляд, в данной ситуации важнее: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i="1" lang="ru-RU" sz="3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-ребёнок, у которого есть мама, или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i="1" lang="ru-RU" sz="30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-ребёнок, у которого нет мамы, но есть не менее важное –  хлеб насущный.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Рассмотрите проблему и возможные последствия того или иного решения.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7" dur="indefinite" restart="never" nodeType="tmRoot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2146680" y="1431360"/>
            <a:ext cx="9580320" cy="492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4900" spc="-1" strike="noStrike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Мораль</a:t>
            </a:r>
            <a:r>
              <a:rPr b="0" lang="ru-RU" sz="4900" spc="-1" strike="noStrike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– (лат.) mores – общепринятые традиции и нравы.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3600" spc="-1" strike="noStrike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(Толковый словарь С.И. Ожегова)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1027080" y="1051560"/>
            <a:ext cx="10191600" cy="1499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ru-RU" sz="54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«Добрые нравы имеют бóльшее значение, чем хорошие законы».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4909320" y="4799520"/>
            <a:ext cx="5798880" cy="140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Тацит Публий Корнелий –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древнеримский историк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58 – 117 гг. от Рождества Христова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4" name="Рисунок 3" descr=""/>
          <p:cNvPicPr/>
          <p:nvPr/>
        </p:nvPicPr>
        <p:blipFill>
          <a:blip r:embed="rId1"/>
          <a:stretch/>
        </p:blipFill>
        <p:spPr>
          <a:xfrm>
            <a:off x="9104760" y="1978920"/>
            <a:ext cx="2821680" cy="338292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timing>
    <p:tnLst>
      <p:par>
        <p:cTn id="39" dur="indefinite" restart="never" nodeType="tmRoot">
          <p:childTnLst>
            <p:seq>
              <p:cTn id="4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2656080" y="371160"/>
            <a:ext cx="9163800" cy="622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5000" spc="-1" strike="noStrike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Мораль</a:t>
            </a:r>
            <a:r>
              <a:rPr b="0" lang="ru-RU" sz="5000" spc="-1" strike="noStrike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– это особые духовные правила, регулирующие поведение человека, его отношение к другим людям, к окружающей среде и самому себе с позиции добра и зла, справедливости и несправедливости.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2539800" y="226440"/>
            <a:ext cx="8910720" cy="12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49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Задачи морали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30" name="Table 2"/>
          <p:cNvGraphicFramePr/>
          <p:nvPr/>
        </p:nvGraphicFramePr>
        <p:xfrm>
          <a:off x="1616760" y="1046880"/>
          <a:ext cx="10349280" cy="5426640"/>
        </p:xfrm>
        <a:graphic>
          <a:graphicData uri="http://schemas.openxmlformats.org/drawingml/2006/table">
            <a:tbl>
              <a:tblPr/>
              <a:tblGrid>
                <a:gridCol w="3449880"/>
                <a:gridCol w="3449880"/>
                <a:gridCol w="3449880"/>
              </a:tblGrid>
              <a:tr h="117576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Оценивать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Регулировать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Воспитывать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265991"/>
                    </a:solidFill>
                  </a:tcPr>
                </a:tc>
              </a:tr>
              <a:tr h="42512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3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Поступки людей с точки зрения добра и зла, идеалов и ценностей.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3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Деятельность человека, общества, ориентируя её на гуманные цели.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3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Положительные человеческие качества, востребованные в обществе.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1db"/>
                    </a:solidFill>
                  </a:tcPr>
                </a:tc>
              </a:tr>
            </a:tbl>
          </a:graphicData>
        </a:graphic>
      </p:graphicFrame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Объект 6" descr=""/>
          <p:cNvPicPr/>
          <p:nvPr/>
        </p:nvPicPr>
        <p:blipFill>
          <a:blip r:embed="rId1"/>
          <a:stretch/>
        </p:blipFill>
        <p:spPr>
          <a:xfrm>
            <a:off x="2863080" y="1121400"/>
            <a:ext cx="9145080" cy="5578560"/>
          </a:xfrm>
          <a:prstGeom prst="rect">
            <a:avLst/>
          </a:prstGeom>
          <a:ln>
            <a:noFill/>
          </a:ln>
        </p:spPr>
      </p:pic>
      <p:sp>
        <p:nvSpPr>
          <p:cNvPr id="132" name="CustomShape 1"/>
          <p:cNvSpPr/>
          <p:nvPr/>
        </p:nvSpPr>
        <p:spPr>
          <a:xfrm>
            <a:off x="2513520" y="146880"/>
            <a:ext cx="8910720" cy="12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49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Мораль и право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2593080" y="150840"/>
            <a:ext cx="8910720" cy="12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49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Мораль и право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4" name="Объект 3" descr=""/>
          <p:cNvPicPr/>
          <p:nvPr/>
        </p:nvPicPr>
        <p:blipFill>
          <a:blip r:embed="rId1"/>
          <a:stretch/>
        </p:blipFill>
        <p:spPr>
          <a:xfrm>
            <a:off x="2767680" y="1033200"/>
            <a:ext cx="9289800" cy="5667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593080" y="107280"/>
            <a:ext cx="8910720" cy="12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49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Мораль и право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6" name="Объект 3" descr=""/>
          <p:cNvPicPr/>
          <p:nvPr/>
        </p:nvPicPr>
        <p:blipFill>
          <a:blip r:embed="rId1"/>
          <a:stretch/>
        </p:blipFill>
        <p:spPr>
          <a:xfrm>
            <a:off x="2797200" y="1263600"/>
            <a:ext cx="9195120" cy="54457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2593080" y="160200"/>
            <a:ext cx="8910720" cy="12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49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Мораль и право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8" name="Объект 3" descr=""/>
          <p:cNvPicPr/>
          <p:nvPr/>
        </p:nvPicPr>
        <p:blipFill>
          <a:blip r:embed="rId1"/>
          <a:stretch/>
        </p:blipFill>
        <p:spPr>
          <a:xfrm>
            <a:off x="2973960" y="1335600"/>
            <a:ext cx="9060840" cy="5366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2593080" y="146880"/>
            <a:ext cx="8910720" cy="12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4900" spc="-1" strike="noStrike">
                <a:solidFill>
                  <a:srgbClr val="132c4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Мораль и право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0" name="Объект 4" descr=""/>
          <p:cNvPicPr/>
          <p:nvPr/>
        </p:nvPicPr>
        <p:blipFill>
          <a:blip r:embed="rId1"/>
          <a:stretch/>
        </p:blipFill>
        <p:spPr>
          <a:xfrm>
            <a:off x="2541240" y="1091880"/>
            <a:ext cx="9508320" cy="5631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132</TotalTime>
  <Application>LibreOffice/5.1.4.2$Linux_X86_64 LibreOffice_project/10m0$Build-2</Application>
  <Words>634</Words>
  <Paragraphs>135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2016-11-04T15:10:05Z</dcterms:created>
  <dc:creator>Пользователь Windows</dc:creator>
  <dc:description/>
  <dc:language>ru-RU</dc:language>
  <cp:lastModifiedBy/>
  <dcterms:modified xsi:type="dcterms:W3CDTF">2016-11-09T19:21:18Z</dcterms:modified>
  <cp:revision>19</cp:revision>
  <dc:subject/>
  <dc:title>«Добрые нравы имеют большее значение, чем хорошие законы».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20</vt:i4>
  </property>
</Properties>
</file>