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6" r:id="rId3"/>
    <p:sldId id="270" r:id="rId4"/>
    <p:sldId id="257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7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9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4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4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7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9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1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24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46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44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3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60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74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5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5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2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6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1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2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2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0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000CA-3222-4116-9993-90FCD8761D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30.11.2019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50046-DF59-442C-8545-7545CCFF9E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5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89175"/>
          </a:xfr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dirty="0">
                <a:latin typeface="+mj-lt"/>
              </a:rPr>
              <a:t>Роль права в жизни человека, общества, государства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6400800" cy="762000"/>
          </a:xfr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Урок 9 класс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«Нормы права. Закон»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По тексту пункта параграфа</a:t>
            </a:r>
          </a:p>
          <a:p>
            <a:pPr algn="ctr">
              <a:buNone/>
            </a:pPr>
            <a:r>
              <a:rPr lang="ru-RU" dirty="0"/>
              <a:t>составить (схему) </a:t>
            </a:r>
          </a:p>
          <a:p>
            <a:pPr algn="ctr">
              <a:buNone/>
            </a:pPr>
            <a:r>
              <a:rPr lang="ru-RU" dirty="0"/>
              <a:t>«НОРМАТИВНО-ПРАВОВЫЕ АКТЫ»</a:t>
            </a:r>
          </a:p>
          <a:p>
            <a:pPr algn="ctr">
              <a:buNone/>
            </a:pPr>
            <a:r>
              <a:rPr lang="ru-RU" dirty="0"/>
              <a:t>(</a:t>
            </a:r>
            <a:r>
              <a:rPr lang="ru-RU" i="1" dirty="0"/>
              <a:t>по желанию, несколько человек, на доске</a:t>
            </a:r>
            <a:r>
              <a:rPr lang="ru-RU" dirty="0"/>
              <a:t>)</a:t>
            </a:r>
          </a:p>
          <a:p>
            <a:endParaRPr lang="ru-RU" dirty="0"/>
          </a:p>
        </p:txBody>
      </p:sp>
      <p:pic>
        <p:nvPicPr>
          <p:cNvPr id="9" name="Содержимое 8" descr="6aa2d58abbdd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Отрасли права (Д/</a:t>
            </a:r>
            <a:r>
              <a:rPr lang="ru-RU" dirty="0" err="1"/>
              <a:t>з</a:t>
            </a:r>
            <a:r>
              <a:rPr lang="ru-RU" dirty="0"/>
              <a:t>):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" y="1524000"/>
          <a:ext cx="8153401" cy="4509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0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9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r>
                        <a:rPr lang="ru-RU" dirty="0"/>
                        <a:t>№ </a:t>
                      </a:r>
                      <a:r>
                        <a:rPr lang="ru-RU" dirty="0" err="1"/>
                        <a:t>п</a:t>
                      </a:r>
                      <a:r>
                        <a:rPr lang="ru-RU" dirty="0"/>
                        <a:t>/</a:t>
                      </a:r>
                      <a:r>
                        <a:rPr lang="ru-RU" dirty="0" err="1"/>
                        <a:t>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Отрасль права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Какую сферу регулирует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Где прописана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r>
                        <a:rPr lang="ru-RU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Конституционное право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Сфера общественных отношений, связанная с устройством государства и правовым положение человека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Конституция РФ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510">
                <a:tc>
                  <a:txBody>
                    <a:bodyPr/>
                    <a:lstStyle/>
                    <a:p>
                      <a:r>
                        <a:rPr lang="ru-RU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ru-RU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r>
                        <a:rPr lang="ru-RU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Домашнее задание: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/>
              <a:t>Заполнить таблицу </a:t>
            </a:r>
            <a:r>
              <a:rPr lang="ru-RU" dirty="0"/>
              <a:t>(из учебника или Интернета):</a:t>
            </a:r>
          </a:p>
          <a:p>
            <a:r>
              <a:rPr lang="ru-RU" dirty="0"/>
              <a:t>10 отраслей права – на «3»</a:t>
            </a:r>
          </a:p>
          <a:p>
            <a:r>
              <a:rPr lang="ru-RU" dirty="0"/>
              <a:t>15 отраслей права – на «4»</a:t>
            </a:r>
          </a:p>
          <a:p>
            <a:r>
              <a:rPr lang="ru-RU" dirty="0"/>
              <a:t>20 отраслей права – на «5»</a:t>
            </a:r>
          </a:p>
          <a:p>
            <a:endParaRPr lang="ru-RU" dirty="0"/>
          </a:p>
          <a:p>
            <a:pPr>
              <a:buNone/>
            </a:pPr>
            <a:r>
              <a:rPr lang="ru-RU" dirty="0"/>
              <a:t>Выучить все определения!!!</a:t>
            </a:r>
          </a:p>
          <a:p>
            <a:pPr>
              <a:buNone/>
            </a:pPr>
            <a:r>
              <a:rPr lang="ru-RU" dirty="0"/>
              <a:t>Купить и принести на урок </a:t>
            </a:r>
            <a:r>
              <a:rPr lang="ru-RU" b="1" dirty="0"/>
              <a:t>КОНСТИТУЦИЮ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/>
              <a:t>Вспомнить, что такое «государство»?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/>
              <a:t>Задание:</a:t>
            </a:r>
            <a:r>
              <a:rPr lang="ru-RU" i="1" dirty="0"/>
              <a:t> прочитайте начало параграфа   (с. 177), определите чем государство отличается от правого государства?</a:t>
            </a:r>
            <a:endParaRPr lang="ru-RU" dirty="0"/>
          </a:p>
          <a:p>
            <a:endParaRPr lang="ru-RU" dirty="0"/>
          </a:p>
        </p:txBody>
      </p:sp>
      <p:pic>
        <p:nvPicPr>
          <p:cNvPr id="6" name="Picture 4" descr="Askcom Whats Your Question HikeTheGap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276600"/>
            <a:ext cx="3581400" cy="2686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С рождением человек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Получает свой первый документ – свидетельство о рождении и становится полноправным гражданином своей страны</a:t>
            </a:r>
          </a:p>
        </p:txBody>
      </p:sp>
      <p:pic>
        <p:nvPicPr>
          <p:cNvPr id="14340" name="Picture 4" descr="Анимашки детские!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399" y="1828800"/>
            <a:ext cx="3028949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52600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ru-RU" sz="4000" dirty="0"/>
            </a:br>
            <a:r>
              <a:rPr lang="ru-RU" sz="4000" dirty="0"/>
              <a:t>Человек растет. </a:t>
            </a:r>
            <a:br>
              <a:rPr lang="ru-RU" sz="4000" dirty="0"/>
            </a:br>
            <a:r>
              <a:rPr lang="ru-RU" sz="4000" dirty="0"/>
              <a:t>Общается с окружающим его обществом.</a:t>
            </a:r>
            <a:br>
              <a:rPr lang="ru-RU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1828800"/>
          </a:xfrm>
        </p:spPr>
        <p:txBody>
          <a:bodyPr/>
          <a:lstStyle/>
          <a:p>
            <a:r>
              <a:rPr lang="ru-RU" dirty="0"/>
              <a:t>Общество живет по определенным правилам. Как они называются?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95800" y="4038600"/>
            <a:ext cx="350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/>
              <a:t>Социальные нормы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5105400"/>
            <a:ext cx="8305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/>
              <a:t> А для чего люди придумывают социальные нормы?</a:t>
            </a:r>
            <a:br>
              <a:rPr lang="ru-RU" dirty="0"/>
            </a:br>
            <a:endParaRPr lang="ru-RU" dirty="0"/>
          </a:p>
        </p:txBody>
      </p:sp>
      <p:pic>
        <p:nvPicPr>
          <p:cNvPr id="10" name="Содержимое 9" descr="vospita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905000"/>
            <a:ext cx="4038600" cy="28718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685801"/>
            <a:ext cx="8229600" cy="2286000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Часть этих норм, превратились в законы, в которых прописаны права и обязанности. </a:t>
            </a:r>
          </a:p>
          <a:p>
            <a:r>
              <a:rPr lang="ru-RU" dirty="0"/>
              <a:t>Эти законы охраняют права всех граждан и должны соблюдаться всеми</a:t>
            </a:r>
          </a:p>
        </p:txBody>
      </p:sp>
      <p:pic>
        <p:nvPicPr>
          <p:cNvPr id="12290" name="Picture 2" descr="Обществознание - Учеба - Каталог статей - Teenag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895600"/>
            <a:ext cx="4267200" cy="32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«Гражданин и государство»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/>
              <a:t>Задание</a:t>
            </a:r>
            <a:r>
              <a:rPr lang="ru-RU" i="1" dirty="0"/>
              <a:t> « Гражданин и государство» , определите взаимосвязь человека и государства                                             (письменно). </a:t>
            </a:r>
            <a:endParaRPr lang="ru-RU" dirty="0"/>
          </a:p>
          <a:p>
            <a:endParaRPr lang="ru-RU" dirty="0"/>
          </a:p>
        </p:txBody>
      </p:sp>
      <p:pic>
        <p:nvPicPr>
          <p:cNvPr id="10244" name="Picture 4" descr="Демократизация выбор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352800"/>
            <a:ext cx="3276600" cy="2615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/>
              <a:t>«Потребность в порядке и справедливости»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/>
              <a:t>Задание  </a:t>
            </a:r>
            <a:r>
              <a:rPr lang="ru-RU" i="1" dirty="0"/>
              <a:t>выпишите наиболее значимые цитаты, объясните их. </a:t>
            </a:r>
            <a:endParaRPr lang="ru-RU" dirty="0"/>
          </a:p>
        </p:txBody>
      </p:sp>
      <p:pic>
        <p:nvPicPr>
          <p:cNvPr id="9218" name="Picture 2" descr="The European Crisis MaastrichtStud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581400"/>
            <a:ext cx="4038600" cy="26977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Новые понятия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Прочитать приведенные ниже понятия                                                         (из учебника)</a:t>
            </a:r>
          </a:p>
          <a:p>
            <a:pPr>
              <a:buNone/>
            </a:pPr>
            <a:r>
              <a:rPr lang="ru-RU" b="1" dirty="0"/>
              <a:t> система права;</a:t>
            </a:r>
          </a:p>
          <a:p>
            <a:pPr>
              <a:buNone/>
            </a:pPr>
            <a:r>
              <a:rPr lang="ru-RU" b="1" dirty="0"/>
              <a:t>отрасль права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/>
              <a:t>    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сделать вывод,  что такое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</a:t>
            </a:r>
            <a:endParaRPr lang="ru-RU" dirty="0"/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2895600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33600" y="1143000"/>
            <a:ext cx="6553200" cy="464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Право </a:t>
            </a:r>
            <a:r>
              <a:rPr lang="ru-RU" dirty="0"/>
              <a:t>- это совокупность всех принятых государством общеобязательных норм, устанавливающих определенные права и обязанности как отдельных лиц, так и организаций (в том числе и государственных).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школьный</Template>
  <TotalTime>115</TotalTime>
  <Words>328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Тема1</vt:lpstr>
      <vt:lpstr>1_Тема Office</vt:lpstr>
      <vt:lpstr>Роль права в жизни человека, общества, государства</vt:lpstr>
      <vt:lpstr>Вспомнить, что такое «государство»?</vt:lpstr>
      <vt:lpstr>С рождением человек</vt:lpstr>
      <vt:lpstr> Человек растет.  Общается с окружающим его обществом. </vt:lpstr>
      <vt:lpstr>Презентация PowerPoint</vt:lpstr>
      <vt:lpstr>«Гражданин и государство»</vt:lpstr>
      <vt:lpstr>«Потребность в порядке и справедливости»</vt:lpstr>
      <vt:lpstr>Новые понятия</vt:lpstr>
      <vt:lpstr>Презентация PowerPoint</vt:lpstr>
      <vt:lpstr>«Нормы права. Закон»</vt:lpstr>
      <vt:lpstr>Отрасли права (Д/з):</vt:lpstr>
      <vt:lpstr>Домашнее задание: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права в жизни человека, общества, государства</dc:title>
  <dc:creator>Наталья</dc:creator>
  <cp:lastModifiedBy>Раджабов</cp:lastModifiedBy>
  <cp:revision>16</cp:revision>
  <dcterms:created xsi:type="dcterms:W3CDTF">2014-09-03T18:05:44Z</dcterms:created>
  <dcterms:modified xsi:type="dcterms:W3CDTF">2019-11-30T08:42:43Z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334953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